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customXml/itemProps22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482" r:id="rId5"/>
    <p:sldId id="495" r:id="rId6"/>
    <p:sldId id="494" r:id="rId8"/>
    <p:sldId id="508" r:id="rId9"/>
    <p:sldId id="492" r:id="rId10"/>
    <p:sldId id="510" r:id="rId11"/>
    <p:sldId id="509" r:id="rId12"/>
    <p:sldId id="484" r:id="rId13"/>
    <p:sldId id="511" r:id="rId14"/>
    <p:sldId id="512" r:id="rId15"/>
    <p:sldId id="521" r:id="rId16"/>
    <p:sldId id="505" r:id="rId17"/>
    <p:sldId id="4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227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8FDF6-C0DB-4C22-BFFD-243F6138D1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0399"/>
            <a:ext cx="9144000" cy="17931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19512"/>
            <a:ext cx="9144000" cy="11382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654047" y="1890395"/>
            <a:ext cx="5543326" cy="295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470262"/>
            <a:ext cx="1757522" cy="58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779038" y="2560320"/>
            <a:ext cx="6831562" cy="1253489"/>
          </a:xfrm>
        </p:spPr>
        <p:txBody>
          <a:bodyPr anchor="b">
            <a:normAutofit/>
          </a:bodyPr>
          <a:lstStyle>
            <a:lvl1pPr algn="just">
              <a:lnSpc>
                <a:spcPct val="130000"/>
              </a:lnSpc>
              <a:defRPr sz="6000" b="0" spc="0" baseline="0">
                <a:solidFill>
                  <a:schemeClr val="tx1"/>
                </a:solidFill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833880" y="3879438"/>
            <a:ext cx="4851400" cy="776382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28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8" name="直角三角形 17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直角三角形 18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6" name="直角三角形 1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直角三角形 1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>
            <p:custDataLst>
              <p:tags r:id="rId2"/>
            </p:custDataLst>
          </p:nvPr>
        </p:nvSpPr>
        <p:spPr>
          <a:xfrm>
            <a:off x="0" y="0"/>
            <a:ext cx="68580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8"/>
          <p:cNvSpPr/>
          <p:nvPr>
            <p:custDataLst>
              <p:tags r:id="rId3"/>
            </p:custDataLst>
          </p:nvPr>
        </p:nvSpPr>
        <p:spPr bwMode="auto">
          <a:xfrm rot="12381667">
            <a:off x="2216150" y="2309813"/>
            <a:ext cx="2098675" cy="2117725"/>
          </a:xfrm>
          <a:custGeom>
            <a:avLst/>
            <a:gdLst>
              <a:gd name="connsiteX0" fmla="*/ 457200 w 914988"/>
              <a:gd name="connsiteY0" fmla="*/ 923492 h 923492"/>
              <a:gd name="connsiteX1" fmla="*/ 0 w 914988"/>
              <a:gd name="connsiteY1" fmla="*/ 923492 h 923492"/>
              <a:gd name="connsiteX2" fmla="*/ 0 w 914988"/>
              <a:gd name="connsiteY2" fmla="*/ 466292 h 923492"/>
              <a:gd name="connsiteX3" fmla="*/ 753 w 914988"/>
              <a:gd name="connsiteY3" fmla="*/ 458830 h 923492"/>
              <a:gd name="connsiteX4" fmla="*/ 588 w 914988"/>
              <a:gd name="connsiteY4" fmla="*/ 457200 h 923492"/>
              <a:gd name="connsiteX5" fmla="*/ 457788 w 914988"/>
              <a:gd name="connsiteY5" fmla="*/ 0 h 923492"/>
              <a:gd name="connsiteX6" fmla="*/ 914988 w 914988"/>
              <a:gd name="connsiteY6" fmla="*/ 0 h 923492"/>
              <a:gd name="connsiteX7" fmla="*/ 914988 w 914988"/>
              <a:gd name="connsiteY7" fmla="*/ 457200 h 923492"/>
              <a:gd name="connsiteX8" fmla="*/ 914236 w 914988"/>
              <a:gd name="connsiteY8" fmla="*/ 464663 h 923492"/>
              <a:gd name="connsiteX9" fmla="*/ 914400 w 914988"/>
              <a:gd name="connsiteY9" fmla="*/ 466292 h 923492"/>
              <a:gd name="connsiteX10" fmla="*/ 457200 w 914988"/>
              <a:gd name="connsiteY10" fmla="*/ 923492 h 92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988" h="923492">
                <a:moveTo>
                  <a:pt x="457200" y="923492"/>
                </a:moveTo>
                <a:lnTo>
                  <a:pt x="0" y="923492"/>
                </a:lnTo>
                <a:lnTo>
                  <a:pt x="0" y="466292"/>
                </a:lnTo>
                <a:lnTo>
                  <a:pt x="753" y="458830"/>
                </a:lnTo>
                <a:lnTo>
                  <a:pt x="588" y="457200"/>
                </a:lnTo>
                <a:cubicBezTo>
                  <a:pt x="588" y="204695"/>
                  <a:pt x="205283" y="0"/>
                  <a:pt x="457788" y="0"/>
                </a:cubicBezTo>
                <a:lnTo>
                  <a:pt x="914988" y="0"/>
                </a:lnTo>
                <a:lnTo>
                  <a:pt x="914988" y="457200"/>
                </a:lnTo>
                <a:lnTo>
                  <a:pt x="914236" y="464663"/>
                </a:lnTo>
                <a:lnTo>
                  <a:pt x="914400" y="466292"/>
                </a:lnTo>
                <a:cubicBezTo>
                  <a:pt x="914400" y="718797"/>
                  <a:pt x="709705" y="923492"/>
                  <a:pt x="457200" y="92349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9"/>
          <p:cNvSpPr/>
          <p:nvPr>
            <p:custDataLst>
              <p:tags r:id="rId4"/>
            </p:custDataLst>
          </p:nvPr>
        </p:nvSpPr>
        <p:spPr bwMode="auto">
          <a:xfrm rot="12381667">
            <a:off x="2471738" y="2557463"/>
            <a:ext cx="1624012" cy="1638300"/>
          </a:xfrm>
          <a:custGeom>
            <a:avLst/>
            <a:gdLst>
              <a:gd name="connsiteX0" fmla="*/ 457200 w 914988"/>
              <a:gd name="connsiteY0" fmla="*/ 923492 h 923492"/>
              <a:gd name="connsiteX1" fmla="*/ 0 w 914988"/>
              <a:gd name="connsiteY1" fmla="*/ 923492 h 923492"/>
              <a:gd name="connsiteX2" fmla="*/ 0 w 914988"/>
              <a:gd name="connsiteY2" fmla="*/ 466292 h 923492"/>
              <a:gd name="connsiteX3" fmla="*/ 753 w 914988"/>
              <a:gd name="connsiteY3" fmla="*/ 458830 h 923492"/>
              <a:gd name="connsiteX4" fmla="*/ 588 w 914988"/>
              <a:gd name="connsiteY4" fmla="*/ 457200 h 923492"/>
              <a:gd name="connsiteX5" fmla="*/ 457788 w 914988"/>
              <a:gd name="connsiteY5" fmla="*/ 0 h 923492"/>
              <a:gd name="connsiteX6" fmla="*/ 914988 w 914988"/>
              <a:gd name="connsiteY6" fmla="*/ 0 h 923492"/>
              <a:gd name="connsiteX7" fmla="*/ 914988 w 914988"/>
              <a:gd name="connsiteY7" fmla="*/ 457200 h 923492"/>
              <a:gd name="connsiteX8" fmla="*/ 914236 w 914988"/>
              <a:gd name="connsiteY8" fmla="*/ 464663 h 923492"/>
              <a:gd name="connsiteX9" fmla="*/ 914400 w 914988"/>
              <a:gd name="connsiteY9" fmla="*/ 466292 h 923492"/>
              <a:gd name="connsiteX10" fmla="*/ 457200 w 914988"/>
              <a:gd name="connsiteY10" fmla="*/ 923492 h 92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988" h="923492">
                <a:moveTo>
                  <a:pt x="457200" y="923492"/>
                </a:moveTo>
                <a:lnTo>
                  <a:pt x="0" y="923492"/>
                </a:lnTo>
                <a:lnTo>
                  <a:pt x="0" y="466292"/>
                </a:lnTo>
                <a:lnTo>
                  <a:pt x="753" y="458830"/>
                </a:lnTo>
                <a:lnTo>
                  <a:pt x="588" y="457200"/>
                </a:lnTo>
                <a:cubicBezTo>
                  <a:pt x="588" y="204695"/>
                  <a:pt x="205283" y="0"/>
                  <a:pt x="457788" y="0"/>
                </a:cubicBezTo>
                <a:lnTo>
                  <a:pt x="914988" y="0"/>
                </a:lnTo>
                <a:lnTo>
                  <a:pt x="914988" y="457200"/>
                </a:lnTo>
                <a:lnTo>
                  <a:pt x="914236" y="464663"/>
                </a:lnTo>
                <a:lnTo>
                  <a:pt x="914400" y="466292"/>
                </a:lnTo>
                <a:cubicBezTo>
                  <a:pt x="914400" y="718797"/>
                  <a:pt x="709705" y="923492"/>
                  <a:pt x="457200" y="9234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13500" y="1761067"/>
            <a:ext cx="6565228" cy="1586615"/>
          </a:xfrm>
        </p:spPr>
        <p:txBody>
          <a:bodyPr anchor="b"/>
          <a:lstStyle>
            <a:lvl1pPr>
              <a:lnSpc>
                <a:spcPct val="130000"/>
              </a:lnSpc>
              <a:defRPr sz="6000" spc="0" baseline="0">
                <a:solidFill>
                  <a:schemeClr val="tx1"/>
                </a:solidFill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5013500" y="3397530"/>
            <a:ext cx="6565228" cy="1500187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24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2AAC-BD52-4C92-A424-CA7DE403532A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05A5E-6D34-4833-BB91-DA5211F7C7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8" name="直角三角形 17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直角三角形 18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6" name="直角三角形 1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直角三角形 1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20" name="直角三角形 19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1" name="直角三角形 20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8" name="直角三角形 17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直角三角形 18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6" name="直角三角形 15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直角三角形 16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4" name="直角三角形 13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直角三角形 14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2" name="直角三角形 11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直角三角形 12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0" name="直角三角形 9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直角三角形 10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8" name="直角三角形 17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直角三角形 18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6" name="直角三角形 1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7" name="直角三角形 1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>
              <a:off x="0" y="0"/>
              <a:ext cx="12192000" cy="6872513"/>
              <a:chOff x="0" y="0"/>
              <a:chExt cx="12192000" cy="6872513"/>
            </a:xfrm>
          </p:grpSpPr>
          <p:grpSp>
            <p:nvGrpSpPr>
              <p:cNvPr id="15" name="组合 14"/>
              <p:cNvGrpSpPr/>
              <p:nvPr userDrawn="1"/>
            </p:nvGrpSpPr>
            <p:grpSpPr>
              <a:xfrm>
                <a:off x="6604000" y="6128173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9" name="直角三角形 18"/>
                <p:cNvSpPr/>
                <p:nvPr userDrawn="1">
                  <p:custDataLst>
                    <p:tags r:id="rId4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5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直角三角形 19"/>
                <p:cNvSpPr/>
                <p:nvPr userDrawn="1">
                  <p:custDataLst>
                    <p:tags r:id="rId5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 userDrawn="1"/>
            </p:nvGrpSpPr>
            <p:grpSpPr>
              <a:xfrm rot="10800000">
                <a:off x="0" y="0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7" name="直角三角形 16"/>
                <p:cNvSpPr/>
                <p:nvPr userDrawn="1">
                  <p:custDataLst>
                    <p:tags r:id="rId6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5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直角三角形 17"/>
                <p:cNvSpPr/>
                <p:nvPr userDrawn="1">
                  <p:custDataLst>
                    <p:tags r:id="rId7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>
              <a:off x="0" y="0"/>
              <a:ext cx="12192000" cy="6872513"/>
              <a:chOff x="0" y="0"/>
              <a:chExt cx="12192000" cy="6872513"/>
            </a:xfrm>
          </p:grpSpPr>
          <p:grpSp>
            <p:nvGrpSpPr>
              <p:cNvPr id="15" name="组合 14"/>
              <p:cNvGrpSpPr/>
              <p:nvPr userDrawn="1"/>
            </p:nvGrpSpPr>
            <p:grpSpPr>
              <a:xfrm>
                <a:off x="6604000" y="6128173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9" name="直角三角形 18"/>
                <p:cNvSpPr/>
                <p:nvPr userDrawn="1">
                  <p:custDataLst>
                    <p:tags r:id="rId4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5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直角三角形 19"/>
                <p:cNvSpPr/>
                <p:nvPr userDrawn="1">
                  <p:custDataLst>
                    <p:tags r:id="rId5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 userDrawn="1"/>
            </p:nvGrpSpPr>
            <p:grpSpPr>
              <a:xfrm rot="10800000">
                <a:off x="0" y="0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7" name="直角三角形 16"/>
                <p:cNvSpPr/>
                <p:nvPr userDrawn="1">
                  <p:custDataLst>
                    <p:tags r:id="rId6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5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" name="直角三角形 17"/>
                <p:cNvSpPr/>
                <p:nvPr userDrawn="1">
                  <p:custDataLst>
                    <p:tags r:id="rId7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 descr="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"/>
          <p:cNvSpPr/>
          <p:nvPr>
            <p:custDataLst>
              <p:tags r:id="rId2"/>
            </p:custDataLst>
          </p:nvPr>
        </p:nvSpPr>
        <p:spPr>
          <a:xfrm>
            <a:off x="1507735" y="0"/>
            <a:ext cx="9127816" cy="6858000"/>
          </a:xfrm>
          <a:custGeom>
            <a:avLst/>
            <a:gdLst>
              <a:gd name="connsiteX0" fmla="*/ 3637520 w 9127816"/>
              <a:gd name="connsiteY0" fmla="*/ 0 h 6858000"/>
              <a:gd name="connsiteX1" fmla="*/ 5490296 w 9127816"/>
              <a:gd name="connsiteY1" fmla="*/ 0 h 6858000"/>
              <a:gd name="connsiteX2" fmla="*/ 9127816 w 9127816"/>
              <a:gd name="connsiteY2" fmla="*/ 3637520 h 6858000"/>
              <a:gd name="connsiteX3" fmla="*/ 5907336 w 9127816"/>
              <a:gd name="connsiteY3" fmla="*/ 6858000 h 6858000"/>
              <a:gd name="connsiteX4" fmla="*/ 3220480 w 9127816"/>
              <a:gd name="connsiteY4" fmla="*/ 6858000 h 6858000"/>
              <a:gd name="connsiteX5" fmla="*/ 0 w 9127816"/>
              <a:gd name="connsiteY5" fmla="*/ 36375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7816" h="6858000">
                <a:moveTo>
                  <a:pt x="3637520" y="0"/>
                </a:moveTo>
                <a:lnTo>
                  <a:pt x="5490296" y="0"/>
                </a:lnTo>
                <a:lnTo>
                  <a:pt x="9127816" y="3637520"/>
                </a:lnTo>
                <a:lnTo>
                  <a:pt x="5907336" y="6858000"/>
                </a:lnTo>
                <a:lnTo>
                  <a:pt x="3220480" y="6858000"/>
                </a:lnTo>
                <a:lnTo>
                  <a:pt x="0" y="36375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标题 1" hidden="1"/>
          <p:cNvSpPr txBox="1"/>
          <p:nvPr>
            <p:custDataLst>
              <p:tags r:id="rId3"/>
            </p:custDataLst>
          </p:nvPr>
        </p:nvSpPr>
        <p:spPr>
          <a:xfrm>
            <a:off x="3581400" y="2595880"/>
            <a:ext cx="5029200" cy="1320293"/>
          </a:xfrm>
          <a:prstGeom prst="rect">
            <a:avLst/>
          </a:prstGeom>
          <a:solidFill>
            <a:schemeClr val="accent6"/>
          </a:solidFill>
        </p:spPr>
        <p:txBody>
          <a:bodyPr vert="horz" lIns="90000" tIns="46800" rIns="90000" bIns="4680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581400" y="3954176"/>
            <a:ext cx="5029200" cy="79606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30000"/>
              </a:lnSpc>
              <a:buNone/>
              <a:defRPr sz="24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81400" y="2407920"/>
            <a:ext cx="5029201" cy="1472382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buNone/>
              <a:defRPr kumimoji="0" lang="zh-CN" altLang="en-US" sz="72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24" name="直角三角形 23"/>
              <p:cNvSpPr/>
              <p:nvPr userDrawn="1">
                <p:custDataLst>
                  <p:tags r:id="rId3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直角三角形 24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22" name="直角三角形 21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5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直角三角形 22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>
            <a:off x="11405235" y="6027420"/>
            <a:ext cx="683260" cy="722630"/>
            <a:chOff x="17863" y="9419"/>
            <a:chExt cx="1076" cy="1138"/>
          </a:xfrm>
        </p:grpSpPr>
        <p:sp>
          <p:nvSpPr>
            <p:cNvPr id="6" name="椭圆 5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7863" y="10395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8168" y="10395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168" y="10101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8472" y="10390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8472" y="10095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8472" y="9770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14"/>
              </p:custDataLst>
            </p:nvPr>
          </p:nvSpPr>
          <p:spPr>
            <a:xfrm flipH="1">
              <a:off x="18777" y="10390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 userDrawn="1">
              <p:custDataLst>
                <p:tags r:id="rId15"/>
              </p:custDataLst>
            </p:nvPr>
          </p:nvSpPr>
          <p:spPr>
            <a:xfrm flipH="1">
              <a:off x="18777" y="10095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 userDrawn="1">
              <p:custDataLst>
                <p:tags r:id="rId16"/>
              </p:custDataLst>
            </p:nvPr>
          </p:nvSpPr>
          <p:spPr>
            <a:xfrm flipH="1">
              <a:off x="18777" y="9770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 userDrawn="1">
              <p:custDataLst>
                <p:tags r:id="rId17"/>
              </p:custDataLst>
            </p:nvPr>
          </p:nvSpPr>
          <p:spPr>
            <a:xfrm flipH="1">
              <a:off x="18777" y="9419"/>
              <a:ext cx="162" cy="1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0"/>
              <a:ext cx="12192000" cy="6872513"/>
              <a:chOff x="0" y="0"/>
              <a:chExt cx="12192000" cy="6872513"/>
            </a:xfrm>
          </p:grpSpPr>
          <p:grpSp>
            <p:nvGrpSpPr>
              <p:cNvPr id="11" name="组合 10"/>
              <p:cNvGrpSpPr/>
              <p:nvPr userDrawn="1"/>
            </p:nvGrpSpPr>
            <p:grpSpPr>
              <a:xfrm>
                <a:off x="6604000" y="6128173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5" name="直角三角形 14"/>
                <p:cNvSpPr/>
                <p:nvPr userDrawn="1">
                  <p:custDataLst>
                    <p:tags r:id="rId4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" name="直角三角形 15"/>
                <p:cNvSpPr/>
                <p:nvPr userDrawn="1">
                  <p:custDataLst>
                    <p:tags r:id="rId5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3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 userDrawn="1"/>
            </p:nvGrpSpPr>
            <p:grpSpPr>
              <a:xfrm rot="10800000">
                <a:off x="0" y="0"/>
                <a:ext cx="5588000" cy="744340"/>
                <a:chOff x="6604000" y="6128173"/>
                <a:chExt cx="5588000" cy="744340"/>
              </a:xfrm>
            </p:grpSpPr>
            <p:sp>
              <p:nvSpPr>
                <p:cNvPr id="13" name="直角三角形 12"/>
                <p:cNvSpPr/>
                <p:nvPr userDrawn="1">
                  <p:custDataLst>
                    <p:tags r:id="rId6"/>
                  </p:custDataLst>
                </p:nvPr>
              </p:nvSpPr>
              <p:spPr bwMode="auto">
                <a:xfrm rot="10800000" flipV="1">
                  <a:off x="6604000" y="6128173"/>
                  <a:ext cx="5588000" cy="744339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475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" name="直角三角形 13"/>
                <p:cNvSpPr/>
                <p:nvPr userDrawn="1">
                  <p:custDataLst>
                    <p:tags r:id="rId7"/>
                  </p:custDataLst>
                </p:nvPr>
              </p:nvSpPr>
              <p:spPr bwMode="auto">
                <a:xfrm rot="10800000" flipV="1">
                  <a:off x="7171592" y="6276993"/>
                  <a:ext cx="5020408" cy="595520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 fontScale="30000" lnSpcReduction="20000"/>
                </a:bodyPr>
                <a:lstStyle/>
                <a:p>
                  <a:pPr marL="0" marR="0" lvl="0" indent="0" algn="ctr" defTabSz="913765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5" name="直角三角形 14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直角三角形 1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3" name="直角三角形 12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直角三角形 13"/>
              <p:cNvSpPr/>
              <p:nvPr userDrawn="1">
                <p:custDataLst>
                  <p:tags r:id="rId7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3" name="组合 12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7" name="直角三角形 16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8" name="直角三角形 17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5" name="直角三角形 14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直角三角形 15"/>
              <p:cNvSpPr/>
              <p:nvPr userDrawn="1">
                <p:custDataLst>
                  <p:tags r:id="rId7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6872513"/>
            <a:chOff x="0" y="0"/>
            <a:chExt cx="12192000" cy="687251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6604000" y="6128173"/>
              <a:ext cx="5588000" cy="744340"/>
              <a:chOff x="6604000" y="6128173"/>
              <a:chExt cx="5588000" cy="744340"/>
            </a:xfrm>
          </p:grpSpPr>
          <p:sp>
            <p:nvSpPr>
              <p:cNvPr id="12" name="直角三角形 11"/>
              <p:cNvSpPr/>
              <p:nvPr userDrawn="1">
                <p:custDataLst>
                  <p:tags r:id="rId4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直角三角形 12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 rot="10800000">
              <a:off x="0" y="0"/>
              <a:ext cx="5588000" cy="744340"/>
              <a:chOff x="6604000" y="6128173"/>
              <a:chExt cx="5588000" cy="744340"/>
            </a:xfrm>
          </p:grpSpPr>
          <p:sp>
            <p:nvSpPr>
              <p:cNvPr id="15" name="直角三角形 14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10800000" flipV="1">
                <a:off x="6604000" y="6128173"/>
                <a:ext cx="5588000" cy="74433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475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直角三角形 15"/>
              <p:cNvSpPr/>
              <p:nvPr userDrawn="1">
                <p:custDataLst>
                  <p:tags r:id="rId7"/>
                </p:custDataLst>
              </p:nvPr>
            </p:nvSpPr>
            <p:spPr bwMode="auto">
              <a:xfrm rot="10800000" flipV="1">
                <a:off x="7171592" y="6276993"/>
                <a:ext cx="5020408" cy="5955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fontScale="30000" lnSpcReduction="20000"/>
              </a:bodyPr>
              <a:lstStyle/>
              <a:p>
                <a:pPr marL="0" marR="0" lvl="0" indent="0" algn="ctr" defTabSz="913765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6604000" y="6128173"/>
            <a:ext cx="5588000" cy="744340"/>
            <a:chOff x="6604000" y="6128173"/>
            <a:chExt cx="5588000" cy="744340"/>
          </a:xfrm>
        </p:grpSpPr>
        <p:sp>
          <p:nvSpPr>
            <p:cNvPr id="6" name="直角三角形 5"/>
            <p:cNvSpPr/>
            <p:nvPr userDrawn="1">
              <p:custDataLst>
                <p:tags r:id="rId3"/>
              </p:custDataLst>
            </p:nvPr>
          </p:nvSpPr>
          <p:spPr bwMode="auto">
            <a:xfrm rot="10800000" flipV="1">
              <a:off x="6604000" y="6128173"/>
              <a:ext cx="5588000" cy="74433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47500" lnSpcReduction="20000"/>
            </a:bodyPr>
            <a:lstStyle/>
            <a:p>
              <a:pPr marL="0" marR="0" lvl="0" indent="0" algn="ctr" defTabSz="9137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直角三角形 7"/>
            <p:cNvSpPr/>
            <p:nvPr userDrawn="1">
              <p:custDataLst>
                <p:tags r:id="rId4"/>
              </p:custDataLst>
            </p:nvPr>
          </p:nvSpPr>
          <p:spPr bwMode="auto">
            <a:xfrm rot="10800000" flipV="1">
              <a:off x="7171592" y="6276993"/>
              <a:ext cx="5020408" cy="5955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30000" lnSpcReduction="20000"/>
            </a:bodyPr>
            <a:lstStyle/>
            <a:p>
              <a:pPr marL="0" marR="0" lvl="0" indent="0" algn="ctr" defTabSz="913765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68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3312442" y="-1"/>
            <a:ext cx="7353971" cy="6858001"/>
            <a:chOff x="3579742" y="0"/>
            <a:chExt cx="7353971" cy="6858001"/>
          </a:xfrm>
        </p:grpSpPr>
        <p:sp>
          <p:nvSpPr>
            <p:cNvPr id="13" name="平行四边形 12"/>
            <p:cNvSpPr/>
            <p:nvPr userDrawn="1">
              <p:custDataLst>
                <p:tags r:id="rId3"/>
              </p:custDataLst>
            </p:nvPr>
          </p:nvSpPr>
          <p:spPr>
            <a:xfrm>
              <a:off x="3579742" y="1"/>
              <a:ext cx="6567148" cy="6858000"/>
            </a:xfrm>
            <a:prstGeom prst="parallelogram">
              <a:avLst>
                <a:gd name="adj" fmla="val 5823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平行四边形 13"/>
            <p:cNvSpPr/>
            <p:nvPr userDrawn="1">
              <p:custDataLst>
                <p:tags r:id="rId4"/>
              </p:custDataLst>
            </p:nvPr>
          </p:nvSpPr>
          <p:spPr>
            <a:xfrm>
              <a:off x="6335396" y="0"/>
              <a:ext cx="4598317" cy="6858000"/>
            </a:xfrm>
            <a:prstGeom prst="parallelogram">
              <a:avLst>
                <a:gd name="adj" fmla="val 8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99.xml"/><Relationship Id="rId23" Type="http://schemas.openxmlformats.org/officeDocument/2006/relationships/tags" Target="../tags/tag198.xml"/><Relationship Id="rId22" Type="http://schemas.openxmlformats.org/officeDocument/2006/relationships/tags" Target="../tags/tag197.xml"/><Relationship Id="rId21" Type="http://schemas.openxmlformats.org/officeDocument/2006/relationships/tags" Target="../tags/tag196.xml"/><Relationship Id="rId20" Type="http://schemas.openxmlformats.org/officeDocument/2006/relationships/tags" Target="../tags/tag195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94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C2DF8-73C7-424F-9182-2E291EA07E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6572-78DD-4B6C-AF92-592187885A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仿宋_GB2312" panose="02010609030101010101" pitchFamily="49" charset="-122"/>
          <a:ea typeface="仿宋_GB2312" panose="0201060903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218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226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15.xml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16.xml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openxmlformats.org/officeDocument/2006/relationships/tags" Target="../tags/tag217.xml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815" y="340995"/>
            <a:ext cx="1518920" cy="607060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相关代码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图片 7" descr="458762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6635" y="187325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735" y="460375"/>
            <a:ext cx="150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—UI</a:t>
            </a:r>
            <a:r>
              <a:rPr lang="zh-CN" altLang="en-US">
                <a:sym typeface="+mn-ea"/>
              </a:rPr>
              <a:t>界面功能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70" y="1267460"/>
            <a:ext cx="3344545" cy="5326380"/>
          </a:xfrm>
          <a:prstGeom prst="rect">
            <a:avLst/>
          </a:prstGeom>
        </p:spPr>
      </p:pic>
      <p:pic>
        <p:nvPicPr>
          <p:cNvPr id="4" name="20201204_183420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9235" y="1350010"/>
            <a:ext cx="8056245" cy="5160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815" y="340995"/>
            <a:ext cx="1518920" cy="607060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相关代码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图片 7" descr="458762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6635" y="187325"/>
            <a:ext cx="9144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1194435"/>
            <a:ext cx="3839845" cy="5404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0735" y="460375"/>
            <a:ext cx="1304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面向对象</a:t>
            </a:r>
            <a:endParaRPr lang="zh-CN" altLang="en-US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465" y="1194435"/>
            <a:ext cx="3942080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815" y="340995"/>
            <a:ext cx="1518920" cy="607060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相关代码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图片 7" descr="458762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6635" y="187325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0735" y="460375"/>
            <a:ext cx="1304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面向对象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1213485"/>
            <a:ext cx="3868420" cy="542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85" y="1213485"/>
            <a:ext cx="3815080" cy="544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21510" y="365125"/>
            <a:ext cx="10269855" cy="736600"/>
          </a:xfrm>
        </p:spPr>
        <p:txBody>
          <a:bodyPr>
            <a:normAutofit/>
          </a:bodyPr>
          <a:p>
            <a:pPr marL="0" indent="0" algn="l"/>
            <a:r>
              <a:rPr lang="zh-CN" altLang="en-US"/>
              <a:t>未来发展</a:t>
            </a:r>
            <a:endParaRPr lang="zh-CN" altLang="en-US"/>
          </a:p>
        </p:txBody>
      </p:sp>
      <p:pic>
        <p:nvPicPr>
          <p:cNvPr id="6" name="图片 5" descr="45876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7110" y="187325"/>
            <a:ext cx="914400" cy="914400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 rot="16200000">
            <a:off x="4502944" y="2581324"/>
            <a:ext cx="1408112" cy="1913914"/>
            <a:chOff x="1290785" y="2853530"/>
            <a:chExt cx="1408112" cy="1913914"/>
          </a:xfrm>
        </p:grpSpPr>
        <p:sp>
          <p:nvSpPr>
            <p:cNvPr id="3" name="任意多边形 2"/>
            <p:cNvSpPr/>
            <p:nvPr>
              <p:custDataLst>
                <p:tags r:id="rId4"/>
              </p:custDataLst>
            </p:nvPr>
          </p:nvSpPr>
          <p:spPr>
            <a:xfrm rot="5400000" flipH="1">
              <a:off x="1037884" y="3106431"/>
              <a:ext cx="1913914" cy="1408112"/>
            </a:xfrm>
            <a:custGeom>
              <a:avLst/>
              <a:gdLst>
                <a:gd name="connsiteX0" fmla="*/ 3387926 w 4764289"/>
                <a:gd name="connsiteY0" fmla="*/ 0 h 3505200"/>
                <a:gd name="connsiteX1" fmla="*/ 4764289 w 4764289"/>
                <a:gd name="connsiteY1" fmla="*/ 1376363 h 3505200"/>
                <a:gd name="connsiteX2" fmla="*/ 4757183 w 4764289"/>
                <a:gd name="connsiteY2" fmla="*/ 1517088 h 3505200"/>
                <a:gd name="connsiteX3" fmla="*/ 4755323 w 4764289"/>
                <a:gd name="connsiteY3" fmla="*/ 1529277 h 3505200"/>
                <a:gd name="connsiteX4" fmla="*/ 4751527 w 4764289"/>
                <a:gd name="connsiteY4" fmla="*/ 1594024 h 3505200"/>
                <a:gd name="connsiteX5" fmla="*/ 2292551 w 4764289"/>
                <a:gd name="connsiteY5" fmla="*/ 3505200 h 3505200"/>
                <a:gd name="connsiteX6" fmla="*/ 15055 w 4764289"/>
                <a:gd name="connsiteY6" fmla="*/ 2205002 h 3505200"/>
                <a:gd name="connsiteX7" fmla="*/ 0 w 4764289"/>
                <a:gd name="connsiteY7" fmla="*/ 2169573 h 3505200"/>
                <a:gd name="connsiteX8" fmla="*/ 65761 w 4764289"/>
                <a:gd name="connsiteY8" fmla="*/ 2260723 h 3505200"/>
                <a:gd name="connsiteX9" fmla="*/ 871739 w 4764289"/>
                <a:gd name="connsiteY9" fmla="*/ 2681287 h 3505200"/>
                <a:gd name="connsiteX10" fmla="*/ 2005679 w 4764289"/>
                <a:gd name="connsiteY10" fmla="*/ 1392205 h 3505200"/>
                <a:gd name="connsiteX11" fmla="*/ 2006505 w 4764289"/>
                <a:gd name="connsiteY11" fmla="*/ 1371600 h 3505200"/>
                <a:gd name="connsiteX12" fmla="*/ 2011804 w 4764289"/>
                <a:gd name="connsiteY12" fmla="*/ 1371600 h 3505200"/>
                <a:gd name="connsiteX13" fmla="*/ 2018669 w 4764289"/>
                <a:gd name="connsiteY13" fmla="*/ 1235638 h 3505200"/>
                <a:gd name="connsiteX14" fmla="*/ 3387926 w 4764289"/>
                <a:gd name="connsiteY14" fmla="*/ 0 h 3505200"/>
                <a:gd name="connsiteX0-1" fmla="*/ 3387926 w 4764289"/>
                <a:gd name="connsiteY0-2" fmla="*/ 0 h 3505200"/>
                <a:gd name="connsiteX1-3" fmla="*/ 4764289 w 4764289"/>
                <a:gd name="connsiteY1-4" fmla="*/ 1376363 h 3505200"/>
                <a:gd name="connsiteX2-5" fmla="*/ 4757183 w 4764289"/>
                <a:gd name="connsiteY2-6" fmla="*/ 1517088 h 3505200"/>
                <a:gd name="connsiteX3-7" fmla="*/ 4755323 w 4764289"/>
                <a:gd name="connsiteY3-8" fmla="*/ 1529277 h 3505200"/>
                <a:gd name="connsiteX4-9" fmla="*/ 4751527 w 4764289"/>
                <a:gd name="connsiteY4-10" fmla="*/ 1594024 h 3505200"/>
                <a:gd name="connsiteX5-11" fmla="*/ 2292551 w 4764289"/>
                <a:gd name="connsiteY5-12" fmla="*/ 3505200 h 3505200"/>
                <a:gd name="connsiteX6-13" fmla="*/ 15055 w 4764289"/>
                <a:gd name="connsiteY6-14" fmla="*/ 2205002 h 3505200"/>
                <a:gd name="connsiteX7-15" fmla="*/ 0 w 4764289"/>
                <a:gd name="connsiteY7-16" fmla="*/ 2169573 h 3505200"/>
                <a:gd name="connsiteX8-17" fmla="*/ 65761 w 4764289"/>
                <a:gd name="connsiteY8-18" fmla="*/ 2260723 h 3505200"/>
                <a:gd name="connsiteX9-19" fmla="*/ 871739 w 4764289"/>
                <a:gd name="connsiteY9-20" fmla="*/ 2681287 h 3505200"/>
                <a:gd name="connsiteX10-21" fmla="*/ 2005679 w 4764289"/>
                <a:gd name="connsiteY10-22" fmla="*/ 1392205 h 3505200"/>
                <a:gd name="connsiteX11-23" fmla="*/ 2006505 w 4764289"/>
                <a:gd name="connsiteY11-24" fmla="*/ 1371600 h 3505200"/>
                <a:gd name="connsiteX12-25" fmla="*/ 2018669 w 4764289"/>
                <a:gd name="connsiteY12-26" fmla="*/ 1235638 h 3505200"/>
                <a:gd name="connsiteX13-27" fmla="*/ 3387926 w 4764289"/>
                <a:gd name="connsiteY13-28" fmla="*/ 0 h 3505200"/>
                <a:gd name="connsiteX0-29" fmla="*/ 3387926 w 4764289"/>
                <a:gd name="connsiteY0-30" fmla="*/ 0 h 3505200"/>
                <a:gd name="connsiteX1-31" fmla="*/ 4764289 w 4764289"/>
                <a:gd name="connsiteY1-32" fmla="*/ 1376363 h 3505200"/>
                <a:gd name="connsiteX2-33" fmla="*/ 4757183 w 4764289"/>
                <a:gd name="connsiteY2-34" fmla="*/ 1517088 h 3505200"/>
                <a:gd name="connsiteX3-35" fmla="*/ 4755323 w 4764289"/>
                <a:gd name="connsiteY3-36" fmla="*/ 1529277 h 3505200"/>
                <a:gd name="connsiteX4-37" fmla="*/ 4751527 w 4764289"/>
                <a:gd name="connsiteY4-38" fmla="*/ 1594024 h 3505200"/>
                <a:gd name="connsiteX5-39" fmla="*/ 2292551 w 4764289"/>
                <a:gd name="connsiteY5-40" fmla="*/ 3505200 h 3505200"/>
                <a:gd name="connsiteX6-41" fmla="*/ 15055 w 4764289"/>
                <a:gd name="connsiteY6-42" fmla="*/ 2205002 h 3505200"/>
                <a:gd name="connsiteX7-43" fmla="*/ 0 w 4764289"/>
                <a:gd name="connsiteY7-44" fmla="*/ 2169573 h 3505200"/>
                <a:gd name="connsiteX8-45" fmla="*/ 65761 w 4764289"/>
                <a:gd name="connsiteY8-46" fmla="*/ 2260723 h 3505200"/>
                <a:gd name="connsiteX9-47" fmla="*/ 871739 w 4764289"/>
                <a:gd name="connsiteY9-48" fmla="*/ 2681287 h 3505200"/>
                <a:gd name="connsiteX10-49" fmla="*/ 2005679 w 4764289"/>
                <a:gd name="connsiteY10-50" fmla="*/ 1392205 h 3505200"/>
                <a:gd name="connsiteX11-51" fmla="*/ 2018669 w 4764289"/>
                <a:gd name="connsiteY11-52" fmla="*/ 1235638 h 3505200"/>
                <a:gd name="connsiteX12-53" fmla="*/ 3387926 w 4764289"/>
                <a:gd name="connsiteY12-54" fmla="*/ 0 h 3505200"/>
                <a:gd name="connsiteX0-55" fmla="*/ 3387926 w 4764289"/>
                <a:gd name="connsiteY0-56" fmla="*/ 0 h 3505200"/>
                <a:gd name="connsiteX1-57" fmla="*/ 4764289 w 4764289"/>
                <a:gd name="connsiteY1-58" fmla="*/ 1376363 h 3505200"/>
                <a:gd name="connsiteX2-59" fmla="*/ 4757183 w 4764289"/>
                <a:gd name="connsiteY2-60" fmla="*/ 1517088 h 3505200"/>
                <a:gd name="connsiteX3-61" fmla="*/ 4755323 w 4764289"/>
                <a:gd name="connsiteY3-62" fmla="*/ 1529277 h 3505200"/>
                <a:gd name="connsiteX4-63" fmla="*/ 4751527 w 4764289"/>
                <a:gd name="connsiteY4-64" fmla="*/ 1594024 h 3505200"/>
                <a:gd name="connsiteX5-65" fmla="*/ 2292551 w 4764289"/>
                <a:gd name="connsiteY5-66" fmla="*/ 3505200 h 3505200"/>
                <a:gd name="connsiteX6-67" fmla="*/ 15055 w 4764289"/>
                <a:gd name="connsiteY6-68" fmla="*/ 2205002 h 3505200"/>
                <a:gd name="connsiteX7-69" fmla="*/ 0 w 4764289"/>
                <a:gd name="connsiteY7-70" fmla="*/ 2169573 h 3505200"/>
                <a:gd name="connsiteX8-71" fmla="*/ 65761 w 4764289"/>
                <a:gd name="connsiteY8-72" fmla="*/ 2260723 h 3505200"/>
                <a:gd name="connsiteX9-73" fmla="*/ 871739 w 4764289"/>
                <a:gd name="connsiteY9-74" fmla="*/ 2681287 h 3505200"/>
                <a:gd name="connsiteX10-75" fmla="*/ 2005679 w 4764289"/>
                <a:gd name="connsiteY10-76" fmla="*/ 1392205 h 3505200"/>
                <a:gd name="connsiteX11-77" fmla="*/ 2018669 w 4764289"/>
                <a:gd name="connsiteY11-78" fmla="*/ 1235638 h 3505200"/>
                <a:gd name="connsiteX12-79" fmla="*/ 3387926 w 4764289"/>
                <a:gd name="connsiteY12-80" fmla="*/ 0 h 3505200"/>
                <a:gd name="connsiteX0-81" fmla="*/ 3387926 w 4764289"/>
                <a:gd name="connsiteY0-82" fmla="*/ 0 h 3505200"/>
                <a:gd name="connsiteX1-83" fmla="*/ 4764289 w 4764289"/>
                <a:gd name="connsiteY1-84" fmla="*/ 1376363 h 3505200"/>
                <a:gd name="connsiteX2-85" fmla="*/ 4757183 w 4764289"/>
                <a:gd name="connsiteY2-86" fmla="*/ 1517088 h 3505200"/>
                <a:gd name="connsiteX3-87" fmla="*/ 4755323 w 4764289"/>
                <a:gd name="connsiteY3-88" fmla="*/ 1529277 h 3505200"/>
                <a:gd name="connsiteX4-89" fmla="*/ 4751527 w 4764289"/>
                <a:gd name="connsiteY4-90" fmla="*/ 1594024 h 3505200"/>
                <a:gd name="connsiteX5-91" fmla="*/ 2292551 w 4764289"/>
                <a:gd name="connsiteY5-92" fmla="*/ 3505200 h 3505200"/>
                <a:gd name="connsiteX6-93" fmla="*/ 15055 w 4764289"/>
                <a:gd name="connsiteY6-94" fmla="*/ 2205002 h 3505200"/>
                <a:gd name="connsiteX7-95" fmla="*/ 0 w 4764289"/>
                <a:gd name="connsiteY7-96" fmla="*/ 2169573 h 3505200"/>
                <a:gd name="connsiteX8-97" fmla="*/ 65761 w 4764289"/>
                <a:gd name="connsiteY8-98" fmla="*/ 2260723 h 3505200"/>
                <a:gd name="connsiteX9-99" fmla="*/ 871739 w 4764289"/>
                <a:gd name="connsiteY9-100" fmla="*/ 2681287 h 3505200"/>
                <a:gd name="connsiteX10-101" fmla="*/ 2005679 w 4764289"/>
                <a:gd name="connsiteY10-102" fmla="*/ 1392205 h 3505200"/>
                <a:gd name="connsiteX11-103" fmla="*/ 2018669 w 4764289"/>
                <a:gd name="connsiteY11-104" fmla="*/ 1235638 h 3505200"/>
                <a:gd name="connsiteX12-105" fmla="*/ 3387926 w 4764289"/>
                <a:gd name="connsiteY12-106" fmla="*/ 0 h 3505200"/>
                <a:gd name="connsiteX0-107" fmla="*/ 3387926 w 4764289"/>
                <a:gd name="connsiteY0-108" fmla="*/ 0 h 3505200"/>
                <a:gd name="connsiteX1-109" fmla="*/ 4764289 w 4764289"/>
                <a:gd name="connsiteY1-110" fmla="*/ 1376363 h 3505200"/>
                <a:gd name="connsiteX2-111" fmla="*/ 4757183 w 4764289"/>
                <a:gd name="connsiteY2-112" fmla="*/ 1517088 h 3505200"/>
                <a:gd name="connsiteX3-113" fmla="*/ 4755323 w 4764289"/>
                <a:gd name="connsiteY3-114" fmla="*/ 1529277 h 3505200"/>
                <a:gd name="connsiteX4-115" fmla="*/ 4751527 w 4764289"/>
                <a:gd name="connsiteY4-116" fmla="*/ 1594024 h 3505200"/>
                <a:gd name="connsiteX5-117" fmla="*/ 2292551 w 4764289"/>
                <a:gd name="connsiteY5-118" fmla="*/ 3505200 h 3505200"/>
                <a:gd name="connsiteX6-119" fmla="*/ 15055 w 4764289"/>
                <a:gd name="connsiteY6-120" fmla="*/ 2205002 h 3505200"/>
                <a:gd name="connsiteX7-121" fmla="*/ 0 w 4764289"/>
                <a:gd name="connsiteY7-122" fmla="*/ 2169573 h 3505200"/>
                <a:gd name="connsiteX8-123" fmla="*/ 65761 w 4764289"/>
                <a:gd name="connsiteY8-124" fmla="*/ 2260723 h 3505200"/>
                <a:gd name="connsiteX9-125" fmla="*/ 871739 w 4764289"/>
                <a:gd name="connsiteY9-126" fmla="*/ 2681287 h 3505200"/>
                <a:gd name="connsiteX10-127" fmla="*/ 2005679 w 4764289"/>
                <a:gd name="connsiteY10-128" fmla="*/ 1392205 h 3505200"/>
                <a:gd name="connsiteX11-129" fmla="*/ 2018669 w 4764289"/>
                <a:gd name="connsiteY11-130" fmla="*/ 1235638 h 3505200"/>
                <a:gd name="connsiteX12-131" fmla="*/ 3387926 w 4764289"/>
                <a:gd name="connsiteY12-132" fmla="*/ 0 h 3505200"/>
                <a:gd name="connsiteX0-133" fmla="*/ 3387926 w 4764289"/>
                <a:gd name="connsiteY0-134" fmla="*/ 0 h 3505200"/>
                <a:gd name="connsiteX1-135" fmla="*/ 4764289 w 4764289"/>
                <a:gd name="connsiteY1-136" fmla="*/ 1376363 h 3505200"/>
                <a:gd name="connsiteX2-137" fmla="*/ 4757183 w 4764289"/>
                <a:gd name="connsiteY2-138" fmla="*/ 1517088 h 3505200"/>
                <a:gd name="connsiteX3-139" fmla="*/ 4755323 w 4764289"/>
                <a:gd name="connsiteY3-140" fmla="*/ 1529277 h 3505200"/>
                <a:gd name="connsiteX4-141" fmla="*/ 4751527 w 4764289"/>
                <a:gd name="connsiteY4-142" fmla="*/ 1594024 h 3505200"/>
                <a:gd name="connsiteX5-143" fmla="*/ 2292551 w 4764289"/>
                <a:gd name="connsiteY5-144" fmla="*/ 3505200 h 3505200"/>
                <a:gd name="connsiteX6-145" fmla="*/ 15055 w 4764289"/>
                <a:gd name="connsiteY6-146" fmla="*/ 2205002 h 3505200"/>
                <a:gd name="connsiteX7-147" fmla="*/ 0 w 4764289"/>
                <a:gd name="connsiteY7-148" fmla="*/ 2169573 h 3505200"/>
                <a:gd name="connsiteX8-149" fmla="*/ 65761 w 4764289"/>
                <a:gd name="connsiteY8-150" fmla="*/ 2260723 h 3505200"/>
                <a:gd name="connsiteX9-151" fmla="*/ 871739 w 4764289"/>
                <a:gd name="connsiteY9-152" fmla="*/ 2681287 h 3505200"/>
                <a:gd name="connsiteX10-153" fmla="*/ 2005679 w 4764289"/>
                <a:gd name="connsiteY10-154" fmla="*/ 1392205 h 3505200"/>
                <a:gd name="connsiteX11-155" fmla="*/ 2018669 w 4764289"/>
                <a:gd name="connsiteY11-156" fmla="*/ 1235638 h 3505200"/>
                <a:gd name="connsiteX12-157" fmla="*/ 3387926 w 4764289"/>
                <a:gd name="connsiteY12-158" fmla="*/ 0 h 3505200"/>
                <a:gd name="connsiteX0-159" fmla="*/ 3387926 w 4764289"/>
                <a:gd name="connsiteY0-160" fmla="*/ 0 h 3505200"/>
                <a:gd name="connsiteX1-161" fmla="*/ 4764289 w 4764289"/>
                <a:gd name="connsiteY1-162" fmla="*/ 1376363 h 3505200"/>
                <a:gd name="connsiteX2-163" fmla="*/ 4757183 w 4764289"/>
                <a:gd name="connsiteY2-164" fmla="*/ 1517088 h 3505200"/>
                <a:gd name="connsiteX3-165" fmla="*/ 4755323 w 4764289"/>
                <a:gd name="connsiteY3-166" fmla="*/ 1529277 h 3505200"/>
                <a:gd name="connsiteX4-167" fmla="*/ 4751527 w 4764289"/>
                <a:gd name="connsiteY4-168" fmla="*/ 1594024 h 3505200"/>
                <a:gd name="connsiteX5-169" fmla="*/ 2292551 w 4764289"/>
                <a:gd name="connsiteY5-170" fmla="*/ 3505200 h 3505200"/>
                <a:gd name="connsiteX6-171" fmla="*/ 15055 w 4764289"/>
                <a:gd name="connsiteY6-172" fmla="*/ 2205002 h 3505200"/>
                <a:gd name="connsiteX7-173" fmla="*/ 0 w 4764289"/>
                <a:gd name="connsiteY7-174" fmla="*/ 2169573 h 3505200"/>
                <a:gd name="connsiteX8-175" fmla="*/ 65761 w 4764289"/>
                <a:gd name="connsiteY8-176" fmla="*/ 2260723 h 3505200"/>
                <a:gd name="connsiteX9-177" fmla="*/ 871739 w 4764289"/>
                <a:gd name="connsiteY9-178" fmla="*/ 2681287 h 3505200"/>
                <a:gd name="connsiteX10-179" fmla="*/ 2005679 w 4764289"/>
                <a:gd name="connsiteY10-180" fmla="*/ 1392205 h 3505200"/>
                <a:gd name="connsiteX11-181" fmla="*/ 2018669 w 4764289"/>
                <a:gd name="connsiteY11-182" fmla="*/ 1235638 h 3505200"/>
                <a:gd name="connsiteX12-183" fmla="*/ 3387926 w 4764289"/>
                <a:gd name="connsiteY12-184" fmla="*/ 0 h 3505200"/>
                <a:gd name="connsiteX0-185" fmla="*/ 3387926 w 4764289"/>
                <a:gd name="connsiteY0-186" fmla="*/ 0 h 3505200"/>
                <a:gd name="connsiteX1-187" fmla="*/ 4764289 w 4764289"/>
                <a:gd name="connsiteY1-188" fmla="*/ 1376363 h 3505200"/>
                <a:gd name="connsiteX2-189" fmla="*/ 4757183 w 4764289"/>
                <a:gd name="connsiteY2-190" fmla="*/ 1517088 h 3505200"/>
                <a:gd name="connsiteX3-191" fmla="*/ 4755323 w 4764289"/>
                <a:gd name="connsiteY3-192" fmla="*/ 1529277 h 3505200"/>
                <a:gd name="connsiteX4-193" fmla="*/ 4751527 w 4764289"/>
                <a:gd name="connsiteY4-194" fmla="*/ 1594024 h 3505200"/>
                <a:gd name="connsiteX5-195" fmla="*/ 2292551 w 4764289"/>
                <a:gd name="connsiteY5-196" fmla="*/ 3505200 h 3505200"/>
                <a:gd name="connsiteX6-197" fmla="*/ 15055 w 4764289"/>
                <a:gd name="connsiteY6-198" fmla="*/ 2205002 h 3505200"/>
                <a:gd name="connsiteX7-199" fmla="*/ 0 w 4764289"/>
                <a:gd name="connsiteY7-200" fmla="*/ 2169573 h 3505200"/>
                <a:gd name="connsiteX8-201" fmla="*/ 65761 w 4764289"/>
                <a:gd name="connsiteY8-202" fmla="*/ 2260723 h 3505200"/>
                <a:gd name="connsiteX9-203" fmla="*/ 871739 w 4764289"/>
                <a:gd name="connsiteY9-204" fmla="*/ 2681287 h 3505200"/>
                <a:gd name="connsiteX10-205" fmla="*/ 2005679 w 4764289"/>
                <a:gd name="connsiteY10-206" fmla="*/ 1392205 h 3505200"/>
                <a:gd name="connsiteX11-207" fmla="*/ 2018669 w 4764289"/>
                <a:gd name="connsiteY11-208" fmla="*/ 1235638 h 3505200"/>
                <a:gd name="connsiteX12-209" fmla="*/ 3387926 w 4764289"/>
                <a:gd name="connsiteY12-210" fmla="*/ 0 h 3505200"/>
              </a:gdLst>
              <a:ahLst/>
              <a:cxnLst>
                <a:cxn ang="0">
                  <a:pos x="connsiteX0-185" y="connsiteY0-186"/>
                </a:cxn>
                <a:cxn ang="0">
                  <a:pos x="connsiteX1-187" y="connsiteY1-188"/>
                </a:cxn>
                <a:cxn ang="0">
                  <a:pos x="connsiteX2-189" y="connsiteY2-190"/>
                </a:cxn>
                <a:cxn ang="0">
                  <a:pos x="connsiteX3-191" y="connsiteY3-192"/>
                </a:cxn>
                <a:cxn ang="0">
                  <a:pos x="connsiteX4-193" y="connsiteY4-194"/>
                </a:cxn>
                <a:cxn ang="0">
                  <a:pos x="connsiteX5-195" y="connsiteY5-196"/>
                </a:cxn>
                <a:cxn ang="0">
                  <a:pos x="connsiteX6-197" y="connsiteY6-198"/>
                </a:cxn>
                <a:cxn ang="0">
                  <a:pos x="connsiteX7-199" y="connsiteY7-200"/>
                </a:cxn>
                <a:cxn ang="0">
                  <a:pos x="connsiteX8-201" y="connsiteY8-202"/>
                </a:cxn>
                <a:cxn ang="0">
                  <a:pos x="connsiteX9-203" y="connsiteY9-204"/>
                </a:cxn>
                <a:cxn ang="0">
                  <a:pos x="connsiteX10-205" y="connsiteY10-206"/>
                </a:cxn>
                <a:cxn ang="0">
                  <a:pos x="connsiteX11-207" y="connsiteY11-208"/>
                </a:cxn>
                <a:cxn ang="0">
                  <a:pos x="connsiteX12-209" y="connsiteY12-210"/>
                </a:cxn>
              </a:cxnLst>
              <a:rect l="l" t="t" r="r" b="b"/>
              <a:pathLst>
                <a:path w="4764289" h="3505200">
                  <a:moveTo>
                    <a:pt x="3387926" y="0"/>
                  </a:moveTo>
                  <a:cubicBezTo>
                    <a:pt x="4148070" y="0"/>
                    <a:pt x="4764289" y="616219"/>
                    <a:pt x="4764289" y="1376363"/>
                  </a:cubicBezTo>
                  <a:cubicBezTo>
                    <a:pt x="4764289" y="1423872"/>
                    <a:pt x="4761882" y="1470819"/>
                    <a:pt x="4757183" y="1517088"/>
                  </a:cubicBezTo>
                  <a:lnTo>
                    <a:pt x="4755323" y="1529277"/>
                  </a:lnTo>
                  <a:lnTo>
                    <a:pt x="4751527" y="1594024"/>
                  </a:lnTo>
                  <a:cubicBezTo>
                    <a:pt x="4624949" y="2667503"/>
                    <a:pt x="3572335" y="3505200"/>
                    <a:pt x="2292551" y="3505200"/>
                  </a:cubicBezTo>
                  <a:cubicBezTo>
                    <a:pt x="1268724" y="3505200"/>
                    <a:pt x="390285" y="2969074"/>
                    <a:pt x="15055" y="2205002"/>
                  </a:cubicBezTo>
                  <a:lnTo>
                    <a:pt x="0" y="2169573"/>
                  </a:lnTo>
                  <a:lnTo>
                    <a:pt x="65761" y="2260723"/>
                  </a:lnTo>
                  <a:cubicBezTo>
                    <a:pt x="272029" y="2520569"/>
                    <a:pt x="556985" y="2681287"/>
                    <a:pt x="871739" y="2681287"/>
                  </a:cubicBezTo>
                  <a:cubicBezTo>
                    <a:pt x="1461903" y="2681287"/>
                    <a:pt x="1947309" y="2116263"/>
                    <a:pt x="2005679" y="1392205"/>
                  </a:cubicBezTo>
                  <a:cubicBezTo>
                    <a:pt x="2006205" y="1395093"/>
                    <a:pt x="2014391" y="1254878"/>
                    <a:pt x="2018669" y="1235638"/>
                  </a:cubicBezTo>
                  <a:cubicBezTo>
                    <a:pt x="2089153" y="541599"/>
                    <a:pt x="2675291" y="0"/>
                    <a:pt x="3387926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kern="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  <a:endParaRPr lang="zh-CN" altLang="en-US" sz="3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5"/>
              </p:custDataLst>
            </p:nvPr>
          </p:nvSpPr>
          <p:spPr>
            <a:xfrm rot="5400000" flipH="1">
              <a:off x="1676060" y="2946887"/>
              <a:ext cx="914400" cy="914400"/>
            </a:xfrm>
            <a:prstGeom prst="ellipse">
              <a:avLst/>
            </a:prstGeom>
            <a:solidFill>
              <a:schemeClr val="bg2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 fontScale="60000"/>
            </a:bodyPr>
            <a:lstStyle/>
            <a:p>
              <a:pPr algn="ctr"/>
              <a:r>
                <a:rPr lang="en-US" altLang="zh-CN" sz="320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webGL</a:t>
              </a:r>
              <a:endParaRPr lang="en-US" altLang="zh-CN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6"/>
            </p:custDataLst>
          </p:nvPr>
        </p:nvGrpSpPr>
        <p:grpSpPr>
          <a:xfrm rot="5400000">
            <a:off x="6280944" y="2581324"/>
            <a:ext cx="1408112" cy="1913914"/>
            <a:chOff x="2177562" y="2853530"/>
            <a:chExt cx="1408112" cy="1913914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 rot="5400000" flipH="1">
              <a:off x="1924661" y="3106431"/>
              <a:ext cx="1913914" cy="1408112"/>
            </a:xfrm>
            <a:custGeom>
              <a:avLst/>
              <a:gdLst>
                <a:gd name="connsiteX0" fmla="*/ 3387926 w 4764289"/>
                <a:gd name="connsiteY0" fmla="*/ 0 h 3505200"/>
                <a:gd name="connsiteX1" fmla="*/ 4764289 w 4764289"/>
                <a:gd name="connsiteY1" fmla="*/ 1376363 h 3505200"/>
                <a:gd name="connsiteX2" fmla="*/ 4757183 w 4764289"/>
                <a:gd name="connsiteY2" fmla="*/ 1517088 h 3505200"/>
                <a:gd name="connsiteX3" fmla="*/ 4755323 w 4764289"/>
                <a:gd name="connsiteY3" fmla="*/ 1529277 h 3505200"/>
                <a:gd name="connsiteX4" fmla="*/ 4751527 w 4764289"/>
                <a:gd name="connsiteY4" fmla="*/ 1594024 h 3505200"/>
                <a:gd name="connsiteX5" fmla="*/ 2292551 w 4764289"/>
                <a:gd name="connsiteY5" fmla="*/ 3505200 h 3505200"/>
                <a:gd name="connsiteX6" fmla="*/ 15055 w 4764289"/>
                <a:gd name="connsiteY6" fmla="*/ 2205002 h 3505200"/>
                <a:gd name="connsiteX7" fmla="*/ 0 w 4764289"/>
                <a:gd name="connsiteY7" fmla="*/ 2169573 h 3505200"/>
                <a:gd name="connsiteX8" fmla="*/ 65761 w 4764289"/>
                <a:gd name="connsiteY8" fmla="*/ 2260723 h 3505200"/>
                <a:gd name="connsiteX9" fmla="*/ 871739 w 4764289"/>
                <a:gd name="connsiteY9" fmla="*/ 2681287 h 3505200"/>
                <a:gd name="connsiteX10" fmla="*/ 2005679 w 4764289"/>
                <a:gd name="connsiteY10" fmla="*/ 1392205 h 3505200"/>
                <a:gd name="connsiteX11" fmla="*/ 2006505 w 4764289"/>
                <a:gd name="connsiteY11" fmla="*/ 1371600 h 3505200"/>
                <a:gd name="connsiteX12" fmla="*/ 2011804 w 4764289"/>
                <a:gd name="connsiteY12" fmla="*/ 1371600 h 3505200"/>
                <a:gd name="connsiteX13" fmla="*/ 2018669 w 4764289"/>
                <a:gd name="connsiteY13" fmla="*/ 1235638 h 3505200"/>
                <a:gd name="connsiteX14" fmla="*/ 3387926 w 4764289"/>
                <a:gd name="connsiteY14" fmla="*/ 0 h 3505200"/>
                <a:gd name="connsiteX0-1" fmla="*/ 3387926 w 4764289"/>
                <a:gd name="connsiteY0-2" fmla="*/ 0 h 3505200"/>
                <a:gd name="connsiteX1-3" fmla="*/ 4764289 w 4764289"/>
                <a:gd name="connsiteY1-4" fmla="*/ 1376363 h 3505200"/>
                <a:gd name="connsiteX2-5" fmla="*/ 4757183 w 4764289"/>
                <a:gd name="connsiteY2-6" fmla="*/ 1517088 h 3505200"/>
                <a:gd name="connsiteX3-7" fmla="*/ 4755323 w 4764289"/>
                <a:gd name="connsiteY3-8" fmla="*/ 1529277 h 3505200"/>
                <a:gd name="connsiteX4-9" fmla="*/ 4751527 w 4764289"/>
                <a:gd name="connsiteY4-10" fmla="*/ 1594024 h 3505200"/>
                <a:gd name="connsiteX5-11" fmla="*/ 2292551 w 4764289"/>
                <a:gd name="connsiteY5-12" fmla="*/ 3505200 h 3505200"/>
                <a:gd name="connsiteX6-13" fmla="*/ 15055 w 4764289"/>
                <a:gd name="connsiteY6-14" fmla="*/ 2205002 h 3505200"/>
                <a:gd name="connsiteX7-15" fmla="*/ 0 w 4764289"/>
                <a:gd name="connsiteY7-16" fmla="*/ 2169573 h 3505200"/>
                <a:gd name="connsiteX8-17" fmla="*/ 65761 w 4764289"/>
                <a:gd name="connsiteY8-18" fmla="*/ 2260723 h 3505200"/>
                <a:gd name="connsiteX9-19" fmla="*/ 871739 w 4764289"/>
                <a:gd name="connsiteY9-20" fmla="*/ 2681287 h 3505200"/>
                <a:gd name="connsiteX10-21" fmla="*/ 2005679 w 4764289"/>
                <a:gd name="connsiteY10-22" fmla="*/ 1392205 h 3505200"/>
                <a:gd name="connsiteX11-23" fmla="*/ 2006505 w 4764289"/>
                <a:gd name="connsiteY11-24" fmla="*/ 1371600 h 3505200"/>
                <a:gd name="connsiteX12-25" fmla="*/ 2018669 w 4764289"/>
                <a:gd name="connsiteY12-26" fmla="*/ 1235638 h 3505200"/>
                <a:gd name="connsiteX13-27" fmla="*/ 3387926 w 4764289"/>
                <a:gd name="connsiteY13-28" fmla="*/ 0 h 3505200"/>
                <a:gd name="connsiteX0-29" fmla="*/ 3387926 w 4764289"/>
                <a:gd name="connsiteY0-30" fmla="*/ 0 h 3505200"/>
                <a:gd name="connsiteX1-31" fmla="*/ 4764289 w 4764289"/>
                <a:gd name="connsiteY1-32" fmla="*/ 1376363 h 3505200"/>
                <a:gd name="connsiteX2-33" fmla="*/ 4757183 w 4764289"/>
                <a:gd name="connsiteY2-34" fmla="*/ 1517088 h 3505200"/>
                <a:gd name="connsiteX3-35" fmla="*/ 4755323 w 4764289"/>
                <a:gd name="connsiteY3-36" fmla="*/ 1529277 h 3505200"/>
                <a:gd name="connsiteX4-37" fmla="*/ 4751527 w 4764289"/>
                <a:gd name="connsiteY4-38" fmla="*/ 1594024 h 3505200"/>
                <a:gd name="connsiteX5-39" fmla="*/ 2292551 w 4764289"/>
                <a:gd name="connsiteY5-40" fmla="*/ 3505200 h 3505200"/>
                <a:gd name="connsiteX6-41" fmla="*/ 15055 w 4764289"/>
                <a:gd name="connsiteY6-42" fmla="*/ 2205002 h 3505200"/>
                <a:gd name="connsiteX7-43" fmla="*/ 0 w 4764289"/>
                <a:gd name="connsiteY7-44" fmla="*/ 2169573 h 3505200"/>
                <a:gd name="connsiteX8-45" fmla="*/ 65761 w 4764289"/>
                <a:gd name="connsiteY8-46" fmla="*/ 2260723 h 3505200"/>
                <a:gd name="connsiteX9-47" fmla="*/ 871739 w 4764289"/>
                <a:gd name="connsiteY9-48" fmla="*/ 2681287 h 3505200"/>
                <a:gd name="connsiteX10-49" fmla="*/ 2005679 w 4764289"/>
                <a:gd name="connsiteY10-50" fmla="*/ 1392205 h 3505200"/>
                <a:gd name="connsiteX11-51" fmla="*/ 2018669 w 4764289"/>
                <a:gd name="connsiteY11-52" fmla="*/ 1235638 h 3505200"/>
                <a:gd name="connsiteX12-53" fmla="*/ 3387926 w 4764289"/>
                <a:gd name="connsiteY12-54" fmla="*/ 0 h 3505200"/>
                <a:gd name="connsiteX0-55" fmla="*/ 3387926 w 4764289"/>
                <a:gd name="connsiteY0-56" fmla="*/ 0 h 3505200"/>
                <a:gd name="connsiteX1-57" fmla="*/ 4764289 w 4764289"/>
                <a:gd name="connsiteY1-58" fmla="*/ 1376363 h 3505200"/>
                <a:gd name="connsiteX2-59" fmla="*/ 4757183 w 4764289"/>
                <a:gd name="connsiteY2-60" fmla="*/ 1517088 h 3505200"/>
                <a:gd name="connsiteX3-61" fmla="*/ 4755323 w 4764289"/>
                <a:gd name="connsiteY3-62" fmla="*/ 1529277 h 3505200"/>
                <a:gd name="connsiteX4-63" fmla="*/ 4751527 w 4764289"/>
                <a:gd name="connsiteY4-64" fmla="*/ 1594024 h 3505200"/>
                <a:gd name="connsiteX5-65" fmla="*/ 2292551 w 4764289"/>
                <a:gd name="connsiteY5-66" fmla="*/ 3505200 h 3505200"/>
                <a:gd name="connsiteX6-67" fmla="*/ 15055 w 4764289"/>
                <a:gd name="connsiteY6-68" fmla="*/ 2205002 h 3505200"/>
                <a:gd name="connsiteX7-69" fmla="*/ 0 w 4764289"/>
                <a:gd name="connsiteY7-70" fmla="*/ 2169573 h 3505200"/>
                <a:gd name="connsiteX8-71" fmla="*/ 65761 w 4764289"/>
                <a:gd name="connsiteY8-72" fmla="*/ 2260723 h 3505200"/>
                <a:gd name="connsiteX9-73" fmla="*/ 871739 w 4764289"/>
                <a:gd name="connsiteY9-74" fmla="*/ 2681287 h 3505200"/>
                <a:gd name="connsiteX10-75" fmla="*/ 2005679 w 4764289"/>
                <a:gd name="connsiteY10-76" fmla="*/ 1392205 h 3505200"/>
                <a:gd name="connsiteX11-77" fmla="*/ 2018669 w 4764289"/>
                <a:gd name="connsiteY11-78" fmla="*/ 1235638 h 3505200"/>
                <a:gd name="connsiteX12-79" fmla="*/ 3387926 w 4764289"/>
                <a:gd name="connsiteY12-80" fmla="*/ 0 h 3505200"/>
                <a:gd name="connsiteX0-81" fmla="*/ 3387926 w 4764289"/>
                <a:gd name="connsiteY0-82" fmla="*/ 0 h 3505200"/>
                <a:gd name="connsiteX1-83" fmla="*/ 4764289 w 4764289"/>
                <a:gd name="connsiteY1-84" fmla="*/ 1376363 h 3505200"/>
                <a:gd name="connsiteX2-85" fmla="*/ 4757183 w 4764289"/>
                <a:gd name="connsiteY2-86" fmla="*/ 1517088 h 3505200"/>
                <a:gd name="connsiteX3-87" fmla="*/ 4755323 w 4764289"/>
                <a:gd name="connsiteY3-88" fmla="*/ 1529277 h 3505200"/>
                <a:gd name="connsiteX4-89" fmla="*/ 4751527 w 4764289"/>
                <a:gd name="connsiteY4-90" fmla="*/ 1594024 h 3505200"/>
                <a:gd name="connsiteX5-91" fmla="*/ 2292551 w 4764289"/>
                <a:gd name="connsiteY5-92" fmla="*/ 3505200 h 3505200"/>
                <a:gd name="connsiteX6-93" fmla="*/ 15055 w 4764289"/>
                <a:gd name="connsiteY6-94" fmla="*/ 2205002 h 3505200"/>
                <a:gd name="connsiteX7-95" fmla="*/ 0 w 4764289"/>
                <a:gd name="connsiteY7-96" fmla="*/ 2169573 h 3505200"/>
                <a:gd name="connsiteX8-97" fmla="*/ 65761 w 4764289"/>
                <a:gd name="connsiteY8-98" fmla="*/ 2260723 h 3505200"/>
                <a:gd name="connsiteX9-99" fmla="*/ 871739 w 4764289"/>
                <a:gd name="connsiteY9-100" fmla="*/ 2681287 h 3505200"/>
                <a:gd name="connsiteX10-101" fmla="*/ 2005679 w 4764289"/>
                <a:gd name="connsiteY10-102" fmla="*/ 1392205 h 3505200"/>
                <a:gd name="connsiteX11-103" fmla="*/ 2018669 w 4764289"/>
                <a:gd name="connsiteY11-104" fmla="*/ 1235638 h 3505200"/>
                <a:gd name="connsiteX12-105" fmla="*/ 3387926 w 4764289"/>
                <a:gd name="connsiteY12-106" fmla="*/ 0 h 3505200"/>
                <a:gd name="connsiteX0-107" fmla="*/ 3387926 w 4764289"/>
                <a:gd name="connsiteY0-108" fmla="*/ 0 h 3505200"/>
                <a:gd name="connsiteX1-109" fmla="*/ 4764289 w 4764289"/>
                <a:gd name="connsiteY1-110" fmla="*/ 1376363 h 3505200"/>
                <a:gd name="connsiteX2-111" fmla="*/ 4757183 w 4764289"/>
                <a:gd name="connsiteY2-112" fmla="*/ 1517088 h 3505200"/>
                <a:gd name="connsiteX3-113" fmla="*/ 4755323 w 4764289"/>
                <a:gd name="connsiteY3-114" fmla="*/ 1529277 h 3505200"/>
                <a:gd name="connsiteX4-115" fmla="*/ 4751527 w 4764289"/>
                <a:gd name="connsiteY4-116" fmla="*/ 1594024 h 3505200"/>
                <a:gd name="connsiteX5-117" fmla="*/ 2292551 w 4764289"/>
                <a:gd name="connsiteY5-118" fmla="*/ 3505200 h 3505200"/>
                <a:gd name="connsiteX6-119" fmla="*/ 15055 w 4764289"/>
                <a:gd name="connsiteY6-120" fmla="*/ 2205002 h 3505200"/>
                <a:gd name="connsiteX7-121" fmla="*/ 0 w 4764289"/>
                <a:gd name="connsiteY7-122" fmla="*/ 2169573 h 3505200"/>
                <a:gd name="connsiteX8-123" fmla="*/ 65761 w 4764289"/>
                <a:gd name="connsiteY8-124" fmla="*/ 2260723 h 3505200"/>
                <a:gd name="connsiteX9-125" fmla="*/ 871739 w 4764289"/>
                <a:gd name="connsiteY9-126" fmla="*/ 2681287 h 3505200"/>
                <a:gd name="connsiteX10-127" fmla="*/ 2005679 w 4764289"/>
                <a:gd name="connsiteY10-128" fmla="*/ 1392205 h 3505200"/>
                <a:gd name="connsiteX11-129" fmla="*/ 2018669 w 4764289"/>
                <a:gd name="connsiteY11-130" fmla="*/ 1235638 h 3505200"/>
                <a:gd name="connsiteX12-131" fmla="*/ 3387926 w 4764289"/>
                <a:gd name="connsiteY12-132" fmla="*/ 0 h 3505200"/>
                <a:gd name="connsiteX0-133" fmla="*/ 3387926 w 4764289"/>
                <a:gd name="connsiteY0-134" fmla="*/ 0 h 3505200"/>
                <a:gd name="connsiteX1-135" fmla="*/ 4764289 w 4764289"/>
                <a:gd name="connsiteY1-136" fmla="*/ 1376363 h 3505200"/>
                <a:gd name="connsiteX2-137" fmla="*/ 4757183 w 4764289"/>
                <a:gd name="connsiteY2-138" fmla="*/ 1517088 h 3505200"/>
                <a:gd name="connsiteX3-139" fmla="*/ 4755323 w 4764289"/>
                <a:gd name="connsiteY3-140" fmla="*/ 1529277 h 3505200"/>
                <a:gd name="connsiteX4-141" fmla="*/ 4751527 w 4764289"/>
                <a:gd name="connsiteY4-142" fmla="*/ 1594024 h 3505200"/>
                <a:gd name="connsiteX5-143" fmla="*/ 2292551 w 4764289"/>
                <a:gd name="connsiteY5-144" fmla="*/ 3505200 h 3505200"/>
                <a:gd name="connsiteX6-145" fmla="*/ 15055 w 4764289"/>
                <a:gd name="connsiteY6-146" fmla="*/ 2205002 h 3505200"/>
                <a:gd name="connsiteX7-147" fmla="*/ 0 w 4764289"/>
                <a:gd name="connsiteY7-148" fmla="*/ 2169573 h 3505200"/>
                <a:gd name="connsiteX8-149" fmla="*/ 65761 w 4764289"/>
                <a:gd name="connsiteY8-150" fmla="*/ 2260723 h 3505200"/>
                <a:gd name="connsiteX9-151" fmla="*/ 871739 w 4764289"/>
                <a:gd name="connsiteY9-152" fmla="*/ 2681287 h 3505200"/>
                <a:gd name="connsiteX10-153" fmla="*/ 2005679 w 4764289"/>
                <a:gd name="connsiteY10-154" fmla="*/ 1392205 h 3505200"/>
                <a:gd name="connsiteX11-155" fmla="*/ 2018669 w 4764289"/>
                <a:gd name="connsiteY11-156" fmla="*/ 1235638 h 3505200"/>
                <a:gd name="connsiteX12-157" fmla="*/ 3387926 w 4764289"/>
                <a:gd name="connsiteY12-158" fmla="*/ 0 h 3505200"/>
                <a:gd name="connsiteX0-159" fmla="*/ 3387926 w 4764289"/>
                <a:gd name="connsiteY0-160" fmla="*/ 0 h 3505200"/>
                <a:gd name="connsiteX1-161" fmla="*/ 4764289 w 4764289"/>
                <a:gd name="connsiteY1-162" fmla="*/ 1376363 h 3505200"/>
                <a:gd name="connsiteX2-163" fmla="*/ 4757183 w 4764289"/>
                <a:gd name="connsiteY2-164" fmla="*/ 1517088 h 3505200"/>
                <a:gd name="connsiteX3-165" fmla="*/ 4755323 w 4764289"/>
                <a:gd name="connsiteY3-166" fmla="*/ 1529277 h 3505200"/>
                <a:gd name="connsiteX4-167" fmla="*/ 4751527 w 4764289"/>
                <a:gd name="connsiteY4-168" fmla="*/ 1594024 h 3505200"/>
                <a:gd name="connsiteX5-169" fmla="*/ 2292551 w 4764289"/>
                <a:gd name="connsiteY5-170" fmla="*/ 3505200 h 3505200"/>
                <a:gd name="connsiteX6-171" fmla="*/ 15055 w 4764289"/>
                <a:gd name="connsiteY6-172" fmla="*/ 2205002 h 3505200"/>
                <a:gd name="connsiteX7-173" fmla="*/ 0 w 4764289"/>
                <a:gd name="connsiteY7-174" fmla="*/ 2169573 h 3505200"/>
                <a:gd name="connsiteX8-175" fmla="*/ 65761 w 4764289"/>
                <a:gd name="connsiteY8-176" fmla="*/ 2260723 h 3505200"/>
                <a:gd name="connsiteX9-177" fmla="*/ 871739 w 4764289"/>
                <a:gd name="connsiteY9-178" fmla="*/ 2681287 h 3505200"/>
                <a:gd name="connsiteX10-179" fmla="*/ 2005679 w 4764289"/>
                <a:gd name="connsiteY10-180" fmla="*/ 1392205 h 3505200"/>
                <a:gd name="connsiteX11-181" fmla="*/ 2018669 w 4764289"/>
                <a:gd name="connsiteY11-182" fmla="*/ 1235638 h 3505200"/>
                <a:gd name="connsiteX12-183" fmla="*/ 3387926 w 4764289"/>
                <a:gd name="connsiteY12-184" fmla="*/ 0 h 3505200"/>
                <a:gd name="connsiteX0-185" fmla="*/ 3387926 w 4764289"/>
                <a:gd name="connsiteY0-186" fmla="*/ 0 h 3505200"/>
                <a:gd name="connsiteX1-187" fmla="*/ 4764289 w 4764289"/>
                <a:gd name="connsiteY1-188" fmla="*/ 1376363 h 3505200"/>
                <a:gd name="connsiteX2-189" fmla="*/ 4757183 w 4764289"/>
                <a:gd name="connsiteY2-190" fmla="*/ 1517088 h 3505200"/>
                <a:gd name="connsiteX3-191" fmla="*/ 4755323 w 4764289"/>
                <a:gd name="connsiteY3-192" fmla="*/ 1529277 h 3505200"/>
                <a:gd name="connsiteX4-193" fmla="*/ 4751527 w 4764289"/>
                <a:gd name="connsiteY4-194" fmla="*/ 1594024 h 3505200"/>
                <a:gd name="connsiteX5-195" fmla="*/ 2292551 w 4764289"/>
                <a:gd name="connsiteY5-196" fmla="*/ 3505200 h 3505200"/>
                <a:gd name="connsiteX6-197" fmla="*/ 15055 w 4764289"/>
                <a:gd name="connsiteY6-198" fmla="*/ 2205002 h 3505200"/>
                <a:gd name="connsiteX7-199" fmla="*/ 0 w 4764289"/>
                <a:gd name="connsiteY7-200" fmla="*/ 2169573 h 3505200"/>
                <a:gd name="connsiteX8-201" fmla="*/ 65761 w 4764289"/>
                <a:gd name="connsiteY8-202" fmla="*/ 2260723 h 3505200"/>
                <a:gd name="connsiteX9-203" fmla="*/ 871739 w 4764289"/>
                <a:gd name="connsiteY9-204" fmla="*/ 2681287 h 3505200"/>
                <a:gd name="connsiteX10-205" fmla="*/ 2005679 w 4764289"/>
                <a:gd name="connsiteY10-206" fmla="*/ 1392205 h 3505200"/>
                <a:gd name="connsiteX11-207" fmla="*/ 2018669 w 4764289"/>
                <a:gd name="connsiteY11-208" fmla="*/ 1235638 h 3505200"/>
                <a:gd name="connsiteX12-209" fmla="*/ 3387926 w 4764289"/>
                <a:gd name="connsiteY12-210" fmla="*/ 0 h 3505200"/>
              </a:gdLst>
              <a:ahLst/>
              <a:cxnLst>
                <a:cxn ang="0">
                  <a:pos x="connsiteX0-185" y="connsiteY0-186"/>
                </a:cxn>
                <a:cxn ang="0">
                  <a:pos x="connsiteX1-187" y="connsiteY1-188"/>
                </a:cxn>
                <a:cxn ang="0">
                  <a:pos x="connsiteX2-189" y="connsiteY2-190"/>
                </a:cxn>
                <a:cxn ang="0">
                  <a:pos x="connsiteX3-191" y="connsiteY3-192"/>
                </a:cxn>
                <a:cxn ang="0">
                  <a:pos x="connsiteX4-193" y="connsiteY4-194"/>
                </a:cxn>
                <a:cxn ang="0">
                  <a:pos x="connsiteX5-195" y="connsiteY5-196"/>
                </a:cxn>
                <a:cxn ang="0">
                  <a:pos x="connsiteX6-197" y="connsiteY6-198"/>
                </a:cxn>
                <a:cxn ang="0">
                  <a:pos x="connsiteX7-199" y="connsiteY7-200"/>
                </a:cxn>
                <a:cxn ang="0">
                  <a:pos x="connsiteX8-201" y="connsiteY8-202"/>
                </a:cxn>
                <a:cxn ang="0">
                  <a:pos x="connsiteX9-203" y="connsiteY9-204"/>
                </a:cxn>
                <a:cxn ang="0">
                  <a:pos x="connsiteX10-205" y="connsiteY10-206"/>
                </a:cxn>
                <a:cxn ang="0">
                  <a:pos x="connsiteX11-207" y="connsiteY11-208"/>
                </a:cxn>
                <a:cxn ang="0">
                  <a:pos x="connsiteX12-209" y="connsiteY12-210"/>
                </a:cxn>
              </a:cxnLst>
              <a:rect l="l" t="t" r="r" b="b"/>
              <a:pathLst>
                <a:path w="4764289" h="3505200">
                  <a:moveTo>
                    <a:pt x="3387926" y="0"/>
                  </a:moveTo>
                  <a:cubicBezTo>
                    <a:pt x="4148070" y="0"/>
                    <a:pt x="4764289" y="616219"/>
                    <a:pt x="4764289" y="1376363"/>
                  </a:cubicBezTo>
                  <a:cubicBezTo>
                    <a:pt x="4764289" y="1423872"/>
                    <a:pt x="4761882" y="1470819"/>
                    <a:pt x="4757183" y="1517088"/>
                  </a:cubicBezTo>
                  <a:lnTo>
                    <a:pt x="4755323" y="1529277"/>
                  </a:lnTo>
                  <a:lnTo>
                    <a:pt x="4751527" y="1594024"/>
                  </a:lnTo>
                  <a:cubicBezTo>
                    <a:pt x="4624949" y="2667503"/>
                    <a:pt x="3572335" y="3505200"/>
                    <a:pt x="2292551" y="3505200"/>
                  </a:cubicBezTo>
                  <a:cubicBezTo>
                    <a:pt x="1268724" y="3505200"/>
                    <a:pt x="390285" y="2969074"/>
                    <a:pt x="15055" y="2205002"/>
                  </a:cubicBezTo>
                  <a:lnTo>
                    <a:pt x="0" y="2169573"/>
                  </a:lnTo>
                  <a:lnTo>
                    <a:pt x="65761" y="2260723"/>
                  </a:lnTo>
                  <a:cubicBezTo>
                    <a:pt x="272029" y="2520569"/>
                    <a:pt x="556985" y="2681287"/>
                    <a:pt x="871739" y="2681287"/>
                  </a:cubicBezTo>
                  <a:cubicBezTo>
                    <a:pt x="1461903" y="2681287"/>
                    <a:pt x="1947309" y="2116263"/>
                    <a:pt x="2005679" y="1392205"/>
                  </a:cubicBezTo>
                  <a:cubicBezTo>
                    <a:pt x="2006205" y="1395093"/>
                    <a:pt x="2014391" y="1254878"/>
                    <a:pt x="2018669" y="1235638"/>
                  </a:cubicBezTo>
                  <a:cubicBezTo>
                    <a:pt x="2089153" y="541599"/>
                    <a:pt x="2675291" y="0"/>
                    <a:pt x="3387926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kern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8"/>
              </p:custDataLst>
            </p:nvPr>
          </p:nvSpPr>
          <p:spPr>
            <a:xfrm rot="16200000" flipH="1">
              <a:off x="2562837" y="2946887"/>
              <a:ext cx="914400" cy="914400"/>
            </a:xfrm>
            <a:prstGeom prst="ellipse">
              <a:avLst/>
            </a:prstGeom>
            <a:solidFill>
              <a:schemeClr val="bg2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 fontScale="60000"/>
            </a:bodyPr>
            <a:lstStyle/>
            <a:p>
              <a:pPr algn="ctr"/>
              <a:r>
                <a:rPr lang="en-US" altLang="zh-CN" sz="320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node.js</a:t>
              </a:r>
              <a:endParaRPr lang="zh-CN" altLang="en-US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>
            <p:custDataLst>
              <p:tags r:id="rId9"/>
            </p:custDataLst>
          </p:nvPr>
        </p:nvSpPr>
        <p:spPr>
          <a:xfrm>
            <a:off x="7941957" y="3340093"/>
            <a:ext cx="3242672" cy="775084"/>
          </a:xfrm>
          <a:prstGeom prst="rect">
            <a:avLst/>
          </a:prstGeom>
        </p:spPr>
        <p:txBody>
          <a:bodyPr wrap="square" anchor="ctr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学习服务端领域知识</a:t>
            </a:r>
            <a:endParaRPr lang="zh-CN" altLang="en-US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打通前后端全栈开发</a:t>
            </a:r>
            <a:endParaRPr lang="zh-CN" altLang="en-US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1007371" y="2961385"/>
            <a:ext cx="3242672" cy="775084"/>
          </a:xfrm>
          <a:prstGeom prst="rect">
            <a:avLst/>
          </a:prstGeom>
        </p:spPr>
        <p:txBody>
          <a:bodyPr wrap="square" anchor="ctr">
            <a:normAutofit lnSpcReduction="10000"/>
          </a:bodyPr>
          <a:lstStyle/>
          <a:p>
            <a:pPr algn="r">
              <a:lnSpc>
                <a:spcPct val="130000"/>
              </a:lnSpc>
            </a:pPr>
            <a: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webGL</a:t>
            </a:r>
            <a: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体系知识</a:t>
            </a:r>
            <a:b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学习图形学知识</a:t>
            </a:r>
            <a:endParaRPr lang="zh-CN" altLang="en-US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8960" y="16510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选择</a:t>
            </a:r>
            <a:endParaRPr lang="zh-CN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736600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zh-CN" altLang="en-US">
                <a:sym typeface="+mn-ea"/>
              </a:rPr>
            </a:b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095" y="169037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zh-CN" sz="5400" b="1">
                <a:solidFill>
                  <a:schemeClr val="tx1"/>
                </a:solidFill>
                <a:cs typeface="+mj-cs"/>
                <a:sym typeface="+mn-ea"/>
              </a:rPr>
              <a:t>谢谢聆听！</a:t>
            </a:r>
            <a:endParaRPr lang="en-US" altLang="zh-CN" sz="5400" b="1">
              <a:solidFill>
                <a:schemeClr val="tx1"/>
              </a:solidFill>
              <a:cs typeface="+mj-cs"/>
            </a:endParaRPr>
          </a:p>
          <a:p>
            <a:pPr marL="0" indent="0" algn="ctr">
              <a:buNone/>
            </a:pP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WVWM+MicrosoftYaHei-Bold" panose="02000500000000000000"/>
              <a:cs typeface="SEWVWM+MicrosoftYaHei-Bold" panose="02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9220" y="780414"/>
            <a:ext cx="9144000" cy="1793189"/>
          </a:xfrm>
        </p:spPr>
        <p:txBody>
          <a:bodyPr/>
          <a:lstStyle/>
          <a:p>
            <a:r>
              <a:rPr lang="zh-CN" altLang="en-US"/>
              <a:t>职级评定报告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74745" y="4021455"/>
            <a:ext cx="4559935" cy="1139190"/>
          </a:xfrm>
        </p:spPr>
        <p:txBody>
          <a:bodyPr>
            <a:normAutofit/>
          </a:bodyPr>
          <a:lstStyle/>
          <a:p>
            <a:r>
              <a:rPr lang="zh-CN" altLang="zh-CN">
                <a:sym typeface="+mn-ea"/>
              </a:rPr>
              <a:t>吴勤浩</a:t>
            </a:r>
            <a:endParaRPr lang="en-US" altLang="zh-CN"/>
          </a:p>
          <a:p>
            <a:r>
              <a:rPr lang="en-US" altLang="zh-CN"/>
              <a:t>2020-12-05</a:t>
            </a:r>
            <a:endParaRPr lang="zh-CN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705650" y="2794784"/>
            <a:ext cx="107807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1918335" y="4836795"/>
            <a:ext cx="1633220" cy="381000"/>
          </a:xfrm>
          <a:custGeom>
            <a:avLst/>
            <a:gdLst>
              <a:gd name="connsiteX0" fmla="*/ 0 w 1905000"/>
              <a:gd name="connsiteY0" fmla="*/ 0 h 444500"/>
              <a:gd name="connsiteX1" fmla="*/ 1905000 w 1905000"/>
              <a:gd name="connsiteY1" fmla="*/ 0 h 444500"/>
              <a:gd name="connsiteX2" fmla="*/ 1905000 w 1905000"/>
              <a:gd name="connsiteY2" fmla="*/ 266706 h 444500"/>
              <a:gd name="connsiteX3" fmla="*/ 1727206 w 1905000"/>
              <a:gd name="connsiteY3" fmla="*/ 444500 h 444500"/>
              <a:gd name="connsiteX4" fmla="*/ 177794 w 1905000"/>
              <a:gd name="connsiteY4" fmla="*/ 444500 h 444500"/>
              <a:gd name="connsiteX5" fmla="*/ 0 w 1905000"/>
              <a:gd name="connsiteY5" fmla="*/ 266706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444500">
                <a:moveTo>
                  <a:pt x="0" y="0"/>
                </a:moveTo>
                <a:lnTo>
                  <a:pt x="1905000" y="0"/>
                </a:lnTo>
                <a:lnTo>
                  <a:pt x="1905000" y="266706"/>
                </a:lnTo>
                <a:cubicBezTo>
                  <a:pt x="1905000" y="364899"/>
                  <a:pt x="1825399" y="444500"/>
                  <a:pt x="1727206" y="444500"/>
                </a:cubicBezTo>
                <a:lnTo>
                  <a:pt x="177794" y="444500"/>
                </a:lnTo>
                <a:cubicBezTo>
                  <a:pt x="79601" y="444500"/>
                  <a:pt x="0" y="364899"/>
                  <a:pt x="0" y="266706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1918335" y="2974975"/>
            <a:ext cx="1633220" cy="1861820"/>
          </a:xfrm>
          <a:custGeom>
            <a:avLst/>
            <a:gdLst>
              <a:gd name="connsiteX0" fmla="*/ 952500 w 1905000"/>
              <a:gd name="connsiteY0" fmla="*/ 0 h 2171700"/>
              <a:gd name="connsiteX1" fmla="*/ 1068070 w 1905000"/>
              <a:gd name="connsiteY1" fmla="*/ 177800 h 2171700"/>
              <a:gd name="connsiteX2" fmla="*/ 1727206 w 1905000"/>
              <a:gd name="connsiteY2" fmla="*/ 177800 h 2171700"/>
              <a:gd name="connsiteX3" fmla="*/ 1905000 w 1905000"/>
              <a:gd name="connsiteY3" fmla="*/ 355594 h 2171700"/>
              <a:gd name="connsiteX4" fmla="*/ 1905000 w 1905000"/>
              <a:gd name="connsiteY4" fmla="*/ 2171700 h 2171700"/>
              <a:gd name="connsiteX5" fmla="*/ 0 w 1905000"/>
              <a:gd name="connsiteY5" fmla="*/ 2171700 h 2171700"/>
              <a:gd name="connsiteX6" fmla="*/ 0 w 1905000"/>
              <a:gd name="connsiteY6" fmla="*/ 355594 h 2171700"/>
              <a:gd name="connsiteX7" fmla="*/ 177794 w 1905000"/>
              <a:gd name="connsiteY7" fmla="*/ 177800 h 2171700"/>
              <a:gd name="connsiteX8" fmla="*/ 836930 w 1905000"/>
              <a:gd name="connsiteY8" fmla="*/ 1778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2171700">
                <a:moveTo>
                  <a:pt x="952500" y="0"/>
                </a:moveTo>
                <a:lnTo>
                  <a:pt x="1068070" y="177800"/>
                </a:lnTo>
                <a:lnTo>
                  <a:pt x="1727206" y="177800"/>
                </a:lnTo>
                <a:cubicBezTo>
                  <a:pt x="1825399" y="177800"/>
                  <a:pt x="1905000" y="257401"/>
                  <a:pt x="1905000" y="355594"/>
                </a:cubicBezTo>
                <a:lnTo>
                  <a:pt x="1905000" y="2171700"/>
                </a:lnTo>
                <a:lnTo>
                  <a:pt x="0" y="2171700"/>
                </a:lnTo>
                <a:lnTo>
                  <a:pt x="0" y="355594"/>
                </a:lnTo>
                <a:cubicBezTo>
                  <a:pt x="0" y="257401"/>
                  <a:pt x="79601" y="177800"/>
                  <a:pt x="177794" y="177800"/>
                </a:cubicBezTo>
                <a:lnTo>
                  <a:pt x="836930" y="177800"/>
                </a:lnTo>
                <a:close/>
              </a:path>
            </a:pathLst>
          </a:custGeom>
          <a:solidFill>
            <a:srgbClr val="FE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>
            <a:normAutofit/>
          </a:bodyPr>
          <a:lstStyle/>
          <a:p>
            <a:pPr algn="ctr"/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今年工作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661920" y="2721610"/>
            <a:ext cx="146685" cy="146685"/>
          </a:xfrm>
          <a:prstGeom prst="ellipse">
            <a:avLst/>
          </a:prstGeom>
          <a:solidFill>
            <a:schemeClr val="tx2"/>
          </a:solidFill>
          <a:ln w="38100">
            <a:solidFill>
              <a:srgbClr val="FE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4855845" y="2721610"/>
            <a:ext cx="146685" cy="146685"/>
          </a:xfrm>
          <a:prstGeom prst="ellipse">
            <a:avLst/>
          </a:prstGeom>
          <a:solidFill>
            <a:schemeClr val="tx2"/>
          </a:solidFill>
          <a:ln w="38100">
            <a:solidFill>
              <a:srgbClr val="FE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>
            <p:custDataLst>
              <p:tags r:id="rId6"/>
            </p:custDataLst>
          </p:nvPr>
        </p:nvSpPr>
        <p:spPr>
          <a:xfrm>
            <a:off x="4112895" y="4836795"/>
            <a:ext cx="1633220" cy="381000"/>
          </a:xfrm>
          <a:custGeom>
            <a:avLst/>
            <a:gdLst>
              <a:gd name="connsiteX0" fmla="*/ 0 w 1905000"/>
              <a:gd name="connsiteY0" fmla="*/ 0 h 444500"/>
              <a:gd name="connsiteX1" fmla="*/ 1905000 w 1905000"/>
              <a:gd name="connsiteY1" fmla="*/ 0 h 444500"/>
              <a:gd name="connsiteX2" fmla="*/ 1905000 w 1905000"/>
              <a:gd name="connsiteY2" fmla="*/ 266706 h 444500"/>
              <a:gd name="connsiteX3" fmla="*/ 1727206 w 1905000"/>
              <a:gd name="connsiteY3" fmla="*/ 444500 h 444500"/>
              <a:gd name="connsiteX4" fmla="*/ 177794 w 1905000"/>
              <a:gd name="connsiteY4" fmla="*/ 444500 h 444500"/>
              <a:gd name="connsiteX5" fmla="*/ 0 w 1905000"/>
              <a:gd name="connsiteY5" fmla="*/ 266706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444500">
                <a:moveTo>
                  <a:pt x="0" y="0"/>
                </a:moveTo>
                <a:lnTo>
                  <a:pt x="1905000" y="0"/>
                </a:lnTo>
                <a:lnTo>
                  <a:pt x="1905000" y="266706"/>
                </a:lnTo>
                <a:cubicBezTo>
                  <a:pt x="1905000" y="364899"/>
                  <a:pt x="1825399" y="444500"/>
                  <a:pt x="1727206" y="444500"/>
                </a:cubicBezTo>
                <a:lnTo>
                  <a:pt x="177794" y="444500"/>
                </a:lnTo>
                <a:cubicBezTo>
                  <a:pt x="79601" y="444500"/>
                  <a:pt x="0" y="364899"/>
                  <a:pt x="0" y="266706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>
            <p:custDataLst>
              <p:tags r:id="rId7"/>
            </p:custDataLst>
          </p:nvPr>
        </p:nvSpPr>
        <p:spPr>
          <a:xfrm>
            <a:off x="4112895" y="2974975"/>
            <a:ext cx="1633220" cy="1861820"/>
          </a:xfrm>
          <a:custGeom>
            <a:avLst/>
            <a:gdLst>
              <a:gd name="connsiteX0" fmla="*/ 952500 w 1905000"/>
              <a:gd name="connsiteY0" fmla="*/ 0 h 2171700"/>
              <a:gd name="connsiteX1" fmla="*/ 1068070 w 1905000"/>
              <a:gd name="connsiteY1" fmla="*/ 177800 h 2171700"/>
              <a:gd name="connsiteX2" fmla="*/ 1727206 w 1905000"/>
              <a:gd name="connsiteY2" fmla="*/ 177800 h 2171700"/>
              <a:gd name="connsiteX3" fmla="*/ 1905000 w 1905000"/>
              <a:gd name="connsiteY3" fmla="*/ 355594 h 2171700"/>
              <a:gd name="connsiteX4" fmla="*/ 1905000 w 1905000"/>
              <a:gd name="connsiteY4" fmla="*/ 2171700 h 2171700"/>
              <a:gd name="connsiteX5" fmla="*/ 0 w 1905000"/>
              <a:gd name="connsiteY5" fmla="*/ 2171700 h 2171700"/>
              <a:gd name="connsiteX6" fmla="*/ 0 w 1905000"/>
              <a:gd name="connsiteY6" fmla="*/ 355594 h 2171700"/>
              <a:gd name="connsiteX7" fmla="*/ 177794 w 1905000"/>
              <a:gd name="connsiteY7" fmla="*/ 177800 h 2171700"/>
              <a:gd name="connsiteX8" fmla="*/ 836930 w 1905000"/>
              <a:gd name="connsiteY8" fmla="*/ 1778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2171700">
                <a:moveTo>
                  <a:pt x="952500" y="0"/>
                </a:moveTo>
                <a:lnTo>
                  <a:pt x="1068070" y="177800"/>
                </a:lnTo>
                <a:lnTo>
                  <a:pt x="1727206" y="177800"/>
                </a:lnTo>
                <a:cubicBezTo>
                  <a:pt x="1825399" y="177800"/>
                  <a:pt x="1905000" y="257401"/>
                  <a:pt x="1905000" y="355594"/>
                </a:cubicBezTo>
                <a:lnTo>
                  <a:pt x="1905000" y="2171700"/>
                </a:lnTo>
                <a:lnTo>
                  <a:pt x="0" y="2171700"/>
                </a:lnTo>
                <a:lnTo>
                  <a:pt x="0" y="355594"/>
                </a:lnTo>
                <a:cubicBezTo>
                  <a:pt x="0" y="257401"/>
                  <a:pt x="79601" y="177800"/>
                  <a:pt x="177794" y="177800"/>
                </a:cubicBezTo>
                <a:lnTo>
                  <a:pt x="836930" y="177800"/>
                </a:lnTo>
                <a:close/>
              </a:path>
            </a:pathLst>
          </a:custGeom>
          <a:solidFill>
            <a:srgbClr val="FE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sdk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重构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7050405" y="2721610"/>
            <a:ext cx="146685" cy="146685"/>
          </a:xfrm>
          <a:prstGeom prst="ellipse">
            <a:avLst/>
          </a:prstGeom>
          <a:solidFill>
            <a:schemeClr val="tx2"/>
          </a:solidFill>
          <a:ln w="38100">
            <a:solidFill>
              <a:srgbClr val="FE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9"/>
            </p:custDataLst>
          </p:nvPr>
        </p:nvSpPr>
        <p:spPr>
          <a:xfrm>
            <a:off x="6306820" y="4836795"/>
            <a:ext cx="1633220" cy="381000"/>
          </a:xfrm>
          <a:custGeom>
            <a:avLst/>
            <a:gdLst>
              <a:gd name="connsiteX0" fmla="*/ 0 w 1905000"/>
              <a:gd name="connsiteY0" fmla="*/ 0 h 444500"/>
              <a:gd name="connsiteX1" fmla="*/ 1905000 w 1905000"/>
              <a:gd name="connsiteY1" fmla="*/ 0 h 444500"/>
              <a:gd name="connsiteX2" fmla="*/ 1905000 w 1905000"/>
              <a:gd name="connsiteY2" fmla="*/ 266706 h 444500"/>
              <a:gd name="connsiteX3" fmla="*/ 1727206 w 1905000"/>
              <a:gd name="connsiteY3" fmla="*/ 444500 h 444500"/>
              <a:gd name="connsiteX4" fmla="*/ 177794 w 1905000"/>
              <a:gd name="connsiteY4" fmla="*/ 444500 h 444500"/>
              <a:gd name="connsiteX5" fmla="*/ 0 w 1905000"/>
              <a:gd name="connsiteY5" fmla="*/ 266706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444500">
                <a:moveTo>
                  <a:pt x="0" y="0"/>
                </a:moveTo>
                <a:lnTo>
                  <a:pt x="1905000" y="0"/>
                </a:lnTo>
                <a:lnTo>
                  <a:pt x="1905000" y="266706"/>
                </a:lnTo>
                <a:cubicBezTo>
                  <a:pt x="1905000" y="364899"/>
                  <a:pt x="1825399" y="444500"/>
                  <a:pt x="1727206" y="444500"/>
                </a:cubicBezTo>
                <a:lnTo>
                  <a:pt x="177794" y="444500"/>
                </a:lnTo>
                <a:cubicBezTo>
                  <a:pt x="79601" y="444500"/>
                  <a:pt x="0" y="364899"/>
                  <a:pt x="0" y="266706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10"/>
            </p:custDataLst>
          </p:nvPr>
        </p:nvSpPr>
        <p:spPr>
          <a:xfrm>
            <a:off x="6306820" y="2974975"/>
            <a:ext cx="1633220" cy="1861820"/>
          </a:xfrm>
          <a:custGeom>
            <a:avLst/>
            <a:gdLst>
              <a:gd name="connsiteX0" fmla="*/ 952500 w 1905000"/>
              <a:gd name="connsiteY0" fmla="*/ 0 h 2171700"/>
              <a:gd name="connsiteX1" fmla="*/ 1068070 w 1905000"/>
              <a:gd name="connsiteY1" fmla="*/ 177800 h 2171700"/>
              <a:gd name="connsiteX2" fmla="*/ 1727206 w 1905000"/>
              <a:gd name="connsiteY2" fmla="*/ 177800 h 2171700"/>
              <a:gd name="connsiteX3" fmla="*/ 1905000 w 1905000"/>
              <a:gd name="connsiteY3" fmla="*/ 355594 h 2171700"/>
              <a:gd name="connsiteX4" fmla="*/ 1905000 w 1905000"/>
              <a:gd name="connsiteY4" fmla="*/ 2171700 h 2171700"/>
              <a:gd name="connsiteX5" fmla="*/ 0 w 1905000"/>
              <a:gd name="connsiteY5" fmla="*/ 2171700 h 2171700"/>
              <a:gd name="connsiteX6" fmla="*/ 0 w 1905000"/>
              <a:gd name="connsiteY6" fmla="*/ 355594 h 2171700"/>
              <a:gd name="connsiteX7" fmla="*/ 177794 w 1905000"/>
              <a:gd name="connsiteY7" fmla="*/ 177800 h 2171700"/>
              <a:gd name="connsiteX8" fmla="*/ 836930 w 1905000"/>
              <a:gd name="connsiteY8" fmla="*/ 1778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2171700">
                <a:moveTo>
                  <a:pt x="952500" y="0"/>
                </a:moveTo>
                <a:lnTo>
                  <a:pt x="1068070" y="177800"/>
                </a:lnTo>
                <a:lnTo>
                  <a:pt x="1727206" y="177800"/>
                </a:lnTo>
                <a:cubicBezTo>
                  <a:pt x="1825399" y="177800"/>
                  <a:pt x="1905000" y="257401"/>
                  <a:pt x="1905000" y="355594"/>
                </a:cubicBezTo>
                <a:lnTo>
                  <a:pt x="1905000" y="2171700"/>
                </a:lnTo>
                <a:lnTo>
                  <a:pt x="0" y="2171700"/>
                </a:lnTo>
                <a:lnTo>
                  <a:pt x="0" y="355594"/>
                </a:lnTo>
                <a:cubicBezTo>
                  <a:pt x="0" y="257401"/>
                  <a:pt x="79601" y="177800"/>
                  <a:pt x="177794" y="177800"/>
                </a:cubicBezTo>
                <a:lnTo>
                  <a:pt x="836930" y="177800"/>
                </a:lnTo>
                <a:close/>
              </a:path>
            </a:pathLst>
          </a:custGeom>
          <a:solidFill>
            <a:srgbClr val="FE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相关代码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11"/>
            </p:custDataLst>
          </p:nvPr>
        </p:nvSpPr>
        <p:spPr>
          <a:xfrm>
            <a:off x="8501380" y="4836795"/>
            <a:ext cx="1633220" cy="381000"/>
          </a:xfrm>
          <a:custGeom>
            <a:avLst/>
            <a:gdLst>
              <a:gd name="connsiteX0" fmla="*/ 0 w 1905000"/>
              <a:gd name="connsiteY0" fmla="*/ 0 h 444500"/>
              <a:gd name="connsiteX1" fmla="*/ 1905000 w 1905000"/>
              <a:gd name="connsiteY1" fmla="*/ 0 h 444500"/>
              <a:gd name="connsiteX2" fmla="*/ 1905000 w 1905000"/>
              <a:gd name="connsiteY2" fmla="*/ 266706 h 444500"/>
              <a:gd name="connsiteX3" fmla="*/ 1727206 w 1905000"/>
              <a:gd name="connsiteY3" fmla="*/ 444500 h 444500"/>
              <a:gd name="connsiteX4" fmla="*/ 177794 w 1905000"/>
              <a:gd name="connsiteY4" fmla="*/ 444500 h 444500"/>
              <a:gd name="connsiteX5" fmla="*/ 0 w 1905000"/>
              <a:gd name="connsiteY5" fmla="*/ 266706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444500">
                <a:moveTo>
                  <a:pt x="0" y="0"/>
                </a:moveTo>
                <a:lnTo>
                  <a:pt x="1905000" y="0"/>
                </a:lnTo>
                <a:lnTo>
                  <a:pt x="1905000" y="266706"/>
                </a:lnTo>
                <a:cubicBezTo>
                  <a:pt x="1905000" y="364899"/>
                  <a:pt x="1825399" y="444500"/>
                  <a:pt x="1727206" y="444500"/>
                </a:cubicBezTo>
                <a:lnTo>
                  <a:pt x="177794" y="444500"/>
                </a:lnTo>
                <a:cubicBezTo>
                  <a:pt x="79601" y="444500"/>
                  <a:pt x="0" y="364899"/>
                  <a:pt x="0" y="266706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500745" y="2974975"/>
            <a:ext cx="1633220" cy="1861820"/>
          </a:xfrm>
          <a:custGeom>
            <a:avLst/>
            <a:gdLst>
              <a:gd name="connsiteX0" fmla="*/ 952500 w 1905000"/>
              <a:gd name="connsiteY0" fmla="*/ 0 h 2171700"/>
              <a:gd name="connsiteX1" fmla="*/ 1068070 w 1905000"/>
              <a:gd name="connsiteY1" fmla="*/ 177800 h 2171700"/>
              <a:gd name="connsiteX2" fmla="*/ 1727206 w 1905000"/>
              <a:gd name="connsiteY2" fmla="*/ 177800 h 2171700"/>
              <a:gd name="connsiteX3" fmla="*/ 1905000 w 1905000"/>
              <a:gd name="connsiteY3" fmla="*/ 355594 h 2171700"/>
              <a:gd name="connsiteX4" fmla="*/ 1905000 w 1905000"/>
              <a:gd name="connsiteY4" fmla="*/ 2171700 h 2171700"/>
              <a:gd name="connsiteX5" fmla="*/ 0 w 1905000"/>
              <a:gd name="connsiteY5" fmla="*/ 2171700 h 2171700"/>
              <a:gd name="connsiteX6" fmla="*/ 0 w 1905000"/>
              <a:gd name="connsiteY6" fmla="*/ 355594 h 2171700"/>
              <a:gd name="connsiteX7" fmla="*/ 177794 w 1905000"/>
              <a:gd name="connsiteY7" fmla="*/ 177800 h 2171700"/>
              <a:gd name="connsiteX8" fmla="*/ 836930 w 1905000"/>
              <a:gd name="connsiteY8" fmla="*/ 1778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2171700">
                <a:moveTo>
                  <a:pt x="952500" y="0"/>
                </a:moveTo>
                <a:lnTo>
                  <a:pt x="1068070" y="177800"/>
                </a:lnTo>
                <a:lnTo>
                  <a:pt x="1727206" y="177800"/>
                </a:lnTo>
                <a:cubicBezTo>
                  <a:pt x="1825399" y="177800"/>
                  <a:pt x="1905000" y="257401"/>
                  <a:pt x="1905000" y="355594"/>
                </a:cubicBezTo>
                <a:lnTo>
                  <a:pt x="1905000" y="2171700"/>
                </a:lnTo>
                <a:lnTo>
                  <a:pt x="0" y="2171700"/>
                </a:lnTo>
                <a:lnTo>
                  <a:pt x="0" y="355594"/>
                </a:lnTo>
                <a:cubicBezTo>
                  <a:pt x="0" y="257401"/>
                  <a:pt x="79601" y="177800"/>
                  <a:pt x="177794" y="177800"/>
                </a:cubicBezTo>
                <a:lnTo>
                  <a:pt x="836930" y="177800"/>
                </a:lnTo>
                <a:close/>
              </a:path>
            </a:pathLst>
          </a:custGeom>
          <a:solidFill>
            <a:srgbClr val="FE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>
            <a:normAutofit/>
          </a:bodyPr>
          <a:lstStyle/>
          <a:p>
            <a:pPr algn="ctr"/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未来发展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9244330" y="2721610"/>
            <a:ext cx="146685" cy="146685"/>
          </a:xfrm>
          <a:prstGeom prst="ellipse">
            <a:avLst/>
          </a:prstGeom>
          <a:solidFill>
            <a:schemeClr val="tx2"/>
          </a:solidFill>
          <a:ln w="38100">
            <a:solidFill>
              <a:srgbClr val="FE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>
            <p:custDataLst>
              <p:tags r:id="rId14"/>
            </p:custDataLst>
          </p:nvPr>
        </p:nvSpPr>
        <p:spPr>
          <a:xfrm>
            <a:off x="838213" y="601344"/>
            <a:ext cx="10515600" cy="10134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汉仪旗黑-85S" panose="00020600040101010101" pitchFamily="18" charset="-122"/>
              </a:rPr>
              <a:t>目录</a:t>
            </a:r>
            <a:endParaRPr lang="zh-CN" altLang="en-US" sz="4800" b="1" dirty="0">
              <a:latin typeface="微软雅黑" panose="020B0503020204020204" pitchFamily="34" charset="-122"/>
              <a:ea typeface="汉仪旗黑-85S" panose="00020600040101010101" pitchFamily="18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499995" y="2775585"/>
            <a:ext cx="468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 descr="45876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1070" y="177800"/>
            <a:ext cx="914400" cy="914400"/>
          </a:xfrm>
          <a:prstGeom prst="rect">
            <a:avLst/>
          </a:prstGeom>
        </p:spPr>
      </p:pic>
      <p:sp>
        <p:nvSpPr>
          <p:cNvPr id="3" name="标题 2"/>
          <p:cNvSpPr/>
          <p:nvPr>
            <p:ph type="title"/>
          </p:nvPr>
        </p:nvSpPr>
        <p:spPr>
          <a:xfrm>
            <a:off x="1676400" y="271780"/>
            <a:ext cx="10515600" cy="727075"/>
          </a:xfrm>
        </p:spPr>
        <p:txBody>
          <a:bodyPr/>
          <a:p>
            <a:r>
              <a:rPr lang="zh-CN" altLang="en-US"/>
              <a:t>今年工作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975360" y="1206500"/>
          <a:ext cx="107823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640"/>
                <a:gridCol w="6045835"/>
                <a:gridCol w="113982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项目名称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工作内容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上海云间平台定制项目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平台基于桩桩前端搭建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定制需求样式功能开发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3.构件二维码</a:t>
                      </a:r>
                      <a:r>
                        <a:rPr lang="zh-CN" altLang="en-US"/>
                        <a:t>功能开发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模型组件定制功能开发（</a:t>
                      </a:r>
                      <a:r>
                        <a:rPr lang="en-US" altLang="zh-CN"/>
                        <a:t>gantt</a:t>
                      </a:r>
                      <a:r>
                        <a:rPr lang="zh-CN" altLang="en-US"/>
                        <a:t>等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中建铁投平台定制项目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质量检测等模块开发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2.数据分析看板</a:t>
                      </a:r>
                      <a:r>
                        <a:rPr lang="zh-CN" altLang="en-US"/>
                        <a:t>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图纸实测实量功能开发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危大工程，动火审批等模块开发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5.模型定位功能</a:t>
                      </a:r>
                      <a:r>
                        <a:rPr lang="zh-CN" altLang="en-US"/>
                        <a:t>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模型sdk开发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模型图纸加载脱离vue框架，原生实现封装API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 sz="1800">
                          <a:sym typeface="+mn-ea"/>
                        </a:rPr>
                        <a:t>ccbim新需求（分享查看交互）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钉钉手机端的模型图纸功能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钉钉pc端开发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1.开发钉钉pc端界面，项目，分享，文件（模型，图纸）预览等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499995" y="2775585"/>
            <a:ext cx="468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 descr="45876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1070" y="177800"/>
            <a:ext cx="914400" cy="914400"/>
          </a:xfrm>
          <a:prstGeom prst="rect">
            <a:avLst/>
          </a:prstGeom>
        </p:spPr>
      </p:pic>
      <p:sp>
        <p:nvSpPr>
          <p:cNvPr id="3" name="标题 2"/>
          <p:cNvSpPr/>
          <p:nvPr>
            <p:ph type="title"/>
          </p:nvPr>
        </p:nvSpPr>
        <p:spPr>
          <a:xfrm>
            <a:off x="1676400" y="271780"/>
            <a:ext cx="10515600" cy="727075"/>
          </a:xfrm>
        </p:spPr>
        <p:txBody>
          <a:bodyPr/>
          <a:p>
            <a:r>
              <a:rPr lang="zh-CN" altLang="en-US"/>
              <a:t>今年工作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975360" y="1206500"/>
          <a:ext cx="1089660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645"/>
                <a:gridCol w="6108700"/>
                <a:gridCol w="11512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项目名称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工作内容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模型sdk开发（图模型联动）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1.sdk界面样式开发，API接口提供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2.修改新sdk接入使用流程，保证原始业务正常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3.接入图模联动流程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定制项目</a:t>
                      </a:r>
                      <a:r>
                        <a:rPr lang="en-US" altLang="zh-CN"/>
                        <a:t>datav</a:t>
                      </a:r>
                      <a:r>
                        <a:rPr lang="zh-CN" altLang="en-US"/>
                        <a:t>看板开发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1.定制项目看板的相关模块功能开发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完善</a:t>
                      </a:r>
                      <a:r>
                        <a:rPr lang="en-US" altLang="zh-CN"/>
                        <a:t>sdk</a:t>
                      </a:r>
                      <a:r>
                        <a:rPr lang="zh-CN" altLang="en-US"/>
                        <a:t>的</a:t>
                      </a:r>
                      <a:r>
                        <a:rPr lang="en-US" altLang="zh-CN"/>
                        <a:t>UI</a:t>
                      </a: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实现全景功能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完善</a:t>
                      </a:r>
                      <a:r>
                        <a:rPr lang="en-US" altLang="zh-CN"/>
                        <a:t>UI</a:t>
                      </a:r>
                      <a:r>
                        <a:rPr lang="zh-CN" altLang="en-US"/>
                        <a:t>功能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兼容手机端样式及功能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r>
                        <a:rPr lang="zh-CN" altLang="en-US"/>
                        <a:t>月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180" y="355600"/>
            <a:ext cx="10515600" cy="727075"/>
          </a:xfrm>
        </p:spPr>
        <p:txBody>
          <a:bodyPr/>
          <a:p>
            <a:r>
              <a:rPr lang="en-US" altLang="zh-CN"/>
              <a:t>sdk</a:t>
            </a:r>
            <a:r>
              <a:rPr lang="zh-CN" altLang="en-US"/>
              <a:t>重构</a:t>
            </a:r>
            <a:endParaRPr lang="zh-CN" altLang="en-US"/>
          </a:p>
        </p:txBody>
      </p:sp>
      <p:pic>
        <p:nvPicPr>
          <p:cNvPr id="4" name="图片 3" descr="458762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9010" y="168275"/>
            <a:ext cx="914400" cy="914400"/>
          </a:xfrm>
          <a:prstGeom prst="rect">
            <a:avLst/>
          </a:prstGeom>
        </p:spPr>
      </p:pic>
      <p:pic>
        <p:nvPicPr>
          <p:cNvPr id="3" name="图片 1" descr="模型组件框架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58845" y="1400810"/>
            <a:ext cx="5274310" cy="4056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180" y="355600"/>
            <a:ext cx="10515600" cy="727075"/>
          </a:xfrm>
        </p:spPr>
        <p:txBody>
          <a:bodyPr/>
          <a:p>
            <a:r>
              <a:rPr lang="en-US" altLang="zh-CN"/>
              <a:t>sdk</a:t>
            </a:r>
            <a:r>
              <a:rPr lang="zh-CN" altLang="en-US"/>
              <a:t>重构</a:t>
            </a:r>
            <a:endParaRPr lang="zh-CN" altLang="en-US"/>
          </a:p>
        </p:txBody>
      </p:sp>
      <p:pic>
        <p:nvPicPr>
          <p:cNvPr id="4" name="图片 3" descr="458762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9010" y="168275"/>
            <a:ext cx="914400" cy="914400"/>
          </a:xfrm>
          <a:prstGeom prst="rect">
            <a:avLst/>
          </a:prstGeom>
        </p:spPr>
      </p:pic>
      <p:pic>
        <p:nvPicPr>
          <p:cNvPr id="7" name="C9F754DE-2CAD-44b6-B708-469DEB6407EB-1" descr="C:/Users/ADMINI~1/AppData/Local/Temp/qt_temp.j22004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1808480"/>
            <a:ext cx="11522710" cy="367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180" y="355600"/>
            <a:ext cx="10515600" cy="727075"/>
          </a:xfrm>
        </p:spPr>
        <p:txBody>
          <a:bodyPr/>
          <a:p>
            <a:r>
              <a:rPr lang="en-US" altLang="zh-CN"/>
              <a:t>sdk</a:t>
            </a:r>
            <a:r>
              <a:rPr lang="zh-CN" altLang="en-US"/>
              <a:t>重构</a:t>
            </a:r>
            <a:endParaRPr lang="zh-CN" altLang="en-US"/>
          </a:p>
        </p:txBody>
      </p:sp>
      <p:pic>
        <p:nvPicPr>
          <p:cNvPr id="4" name="图片 3" descr="458762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9010" y="168275"/>
            <a:ext cx="914400" cy="914400"/>
          </a:xfrm>
          <a:prstGeom prst="rect">
            <a:avLst/>
          </a:prstGeom>
        </p:spPr>
      </p:pic>
      <p:pic>
        <p:nvPicPr>
          <p:cNvPr id="3" name="图片 2" descr="企业微信截图_16069970366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95" y="1301115"/>
            <a:ext cx="5363210" cy="5329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1815" y="340995"/>
            <a:ext cx="1518920" cy="607060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相关代码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图片 7" descr="458762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6635" y="187325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0735" y="460375"/>
            <a:ext cx="150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—UI</a:t>
            </a:r>
            <a:r>
              <a:rPr lang="zh-CN" altLang="en-US">
                <a:sym typeface="+mn-ea"/>
              </a:rPr>
              <a:t>界面功能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242695"/>
            <a:ext cx="6114415" cy="543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60" y="1242695"/>
            <a:ext cx="4075430" cy="5425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*i*0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2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SLIDE_BK_DARK_LIGHT" val="2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SLIDE_BK_DARK_LIGHT" val="2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SLIDE_BK_DARK_LIGHT" val="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general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general"/>
  <p:tag name="KSO_WM_SLIDE_BK_DARK_LIGHT" val="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2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9"/>
  <p:tag name="KSO_WM_UNIT_LAYERLEVEL" val="1"/>
  <p:tag name="KSO_WM_TAG_VERSION" val="1.0"/>
  <p:tag name="KSO_WM_BEAUTIFY_FLAG" val="#wm#"/>
  <p:tag name="KSO_WM_UNIT_TYPE" val="i"/>
  <p:tag name="KSO_WM_UNIT_INDEX" val="9"/>
  <p:tag name="KSO_WM_SLIDE_BACKGROUND_TYPE" val="general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0"/>
  <p:tag name="KSO_WM_UNIT_LAYERLEVEL" val="1"/>
  <p:tag name="KSO_WM_TAG_VERSION" val="1.0"/>
  <p:tag name="KSO_WM_BEAUTIFY_FLAG" val="#wm#"/>
  <p:tag name="KSO_WM_UNIT_TYPE" val="i"/>
  <p:tag name="KSO_WM_UNIT_INDEX" val="10"/>
  <p:tag name="KSO_WM_SLIDE_BACKGROUND_TYPE" val="general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3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frame"/>
  <p:tag name="KSO_WM_SLIDE_BK_DARK_LIGHT" val="1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3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frame"/>
  <p:tag name="KSO_WM_SLIDE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3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frame"/>
  <p:tag name="KSO_WM_SLIDE_BK_DARK_LIGHT" val="1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3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frame"/>
  <p:tag name="KSO_WM_SLIDE_BK_DARK_LIGH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4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leftRigh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4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leftRight"/>
  <p:tag name="KSO_WM_SLIDE_BK_DARK_LIGHT" val="2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4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leftRight"/>
  <p:tag name="KSO_WM_SLIDE_BK_DARK_LIGHT" val="2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4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leftRigh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5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topBottom"/>
  <p:tag name="KSO_WM_SLIDE_BK_DARK_LIGHT" val="2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5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topBottom"/>
  <p:tag name="KSO_WM_SLIDE_BK_DARK_LIGHT" val="2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5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5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topBottom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6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bottomTop"/>
  <p:tag name="KSO_WM_SLIDE_BK_DARK_LIGHT" val="2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6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6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6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7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7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5043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5043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TEMPLATE_THUMBS_INDEX" val="1、4、9、11、18、19、22"/>
  <p:tag name="KSO_WM_TEMPLATE_SUBCATEGORY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*i*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i"/>
  <p:tag name="KSO_WM_UNIT_INDEX" val="1_1"/>
  <p:tag name="KSO_WM_UNIT_ID" val="custom20185043_8*m_i*1_1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5"/>
  <p:tag name="KSO_WM_UNIT_LINE_FILL_TYPE" val="2"/>
  <p:tag name="KSO_WM_UNIT_USESOURCEFORMAT_APPLY" val="1"/>
</p:tagLst>
</file>

<file path=ppt/tags/tag201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1_2"/>
  <p:tag name="KSO_WM_UNIT_ID" val="custom20185043_8*m_h_i*1_1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1_1"/>
  <p:tag name="KSO_WM_UNIT_ID" val="custom20185043_8*m_h_f*1_1_1"/>
  <p:tag name="KSO_WM_UNIT_LAYERLEVEL" val="1_1_1"/>
  <p:tag name="KSO_WM_UNIT_VALUE" val="36"/>
  <p:tag name="KSO_WM_UNIT_HIGHLIGHT" val="0"/>
  <p:tag name="KSO_WM_UNIT_COMPATIBLE" val="0"/>
  <p:tag name="KSO_WM_DIAGRAM_GROUP_CODE" val="m1-1"/>
  <p:tag name="KSO_WM_UNIT_PRESET_TEXT" val="点击此处添加节标题"/>
  <p:tag name="KSO_WM_UNIT_NOCLEAR" val="0"/>
  <p:tag name="KSO_WM_UNIT_DIAGRAM_ISNUMVISUAL" val="0"/>
  <p:tag name="KSO_WM_UNIT_DIAGRAM_ISREFERUNIT" val="0"/>
  <p:tag name="KSO_WM_UNIT_LINE_FORE_SCHEMECOLOR_INDEX" val="1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1_1"/>
  <p:tag name="KSO_WM_UNIT_ID" val="custom20185043_8*m_h_i*1_1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2_2"/>
  <p:tag name="KSO_WM_UNIT_ID" val="custom20185043_8*m_h_i*1_2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2_1"/>
  <p:tag name="KSO_WM_UNIT_ID" val="custom20185043_8*m_h_i*1_2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2_1"/>
  <p:tag name="KSO_WM_UNIT_ID" val="custom20185043_8*m_h_f*1_2_1"/>
  <p:tag name="KSO_WM_UNIT_LAYERLEVEL" val="1_1_1"/>
  <p:tag name="KSO_WM_UNIT_VALUE" val="36"/>
  <p:tag name="KSO_WM_UNIT_HIGHLIGHT" val="0"/>
  <p:tag name="KSO_WM_UNIT_COMPATIBLE" val="0"/>
  <p:tag name="KSO_WM_DIAGRAM_GROUP_CODE" val="m1-1"/>
  <p:tag name="KSO_WM_UNIT_PRESET_TEXT" val="点击此处添加节标题"/>
  <p:tag name="KSO_WM_UNIT_NOCLEAR" val="0"/>
  <p:tag name="KSO_WM_UNIT_DIAGRAM_ISNUMVISUAL" val="0"/>
  <p:tag name="KSO_WM_UNIT_DIAGRAM_ISREFERUNIT" val="0"/>
  <p:tag name="KSO_WM_UNIT_LINE_FORE_SCHEMECOLOR_INDEX" val="1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3_1"/>
  <p:tag name="KSO_WM_UNIT_ID" val="custom20185043_8*m_h_i*1_3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3_2"/>
  <p:tag name="KSO_WM_UNIT_ID" val="custom20185043_8*m_h_i*1_3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3_1"/>
  <p:tag name="KSO_WM_UNIT_ID" val="custom20185043_8*m_h_f*1_3_1"/>
  <p:tag name="KSO_WM_UNIT_LAYERLEVEL" val="1_1_1"/>
  <p:tag name="KSO_WM_UNIT_VALUE" val="36"/>
  <p:tag name="KSO_WM_UNIT_HIGHLIGHT" val="0"/>
  <p:tag name="KSO_WM_UNIT_COMPATIBLE" val="0"/>
  <p:tag name="KSO_WM_DIAGRAM_GROUP_CODE" val="m1-1"/>
  <p:tag name="KSO_WM_UNIT_PRESET_TEXT" val="点击此处添加节标题"/>
  <p:tag name="KSO_WM_UNIT_NOCLEAR" val="0"/>
  <p:tag name="KSO_WM_UNIT_DIAGRAM_ISNUMVISUAL" val="0"/>
  <p:tag name="KSO_WM_UNIT_DIAGRAM_ISREFERUNIT" val="0"/>
  <p:tag name="KSO_WM_UNIT_LINE_FORE_SCHEMECOLOR_INDEX" val="1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4_1"/>
  <p:tag name="KSO_WM_UNIT_ID" val="custom20185043_8*m_h_i*1_4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4_1"/>
  <p:tag name="KSO_WM_UNIT_ID" val="custom20185043_8*m_h_f*1_4_1"/>
  <p:tag name="KSO_WM_UNIT_LAYERLEVEL" val="1_1_1"/>
  <p:tag name="KSO_WM_UNIT_VALUE" val="36"/>
  <p:tag name="KSO_WM_UNIT_HIGHLIGHT" val="0"/>
  <p:tag name="KSO_WM_UNIT_COMPATIBLE" val="0"/>
  <p:tag name="KSO_WM_DIAGRAM_GROUP_CODE" val="m1-1"/>
  <p:tag name="KSO_WM_UNIT_PRESET_TEXT" val="点击此处添加节标题"/>
  <p:tag name="KSO_WM_UNIT_NOCLEAR" val="0"/>
  <p:tag name="KSO_WM_UNIT_DIAGRAM_ISNUMVISUAL" val="0"/>
  <p:tag name="KSO_WM_UNIT_DIAGRAM_ISREFERUNIT" val="0"/>
  <p:tag name="KSO_WM_UNIT_LINE_FORE_SCHEMECOLOR_INDEX" val="1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4_2"/>
  <p:tag name="KSO_WM_UNIT_ID" val="custom20185043_8*m_h_i*1_4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COMPATIBLE" val="0"/>
  <p:tag name="KSO_WM_UNIT_HIGHLIGHT" val="0"/>
  <p:tag name="KSO_WM_UNIT_ISCONTENTSTITLE" val="1"/>
  <p:tag name="KSO_WM_UNIT_VALUE" val="25"/>
  <p:tag name="KSO_WM_UNIT_LAYERLEVEL" val="1"/>
  <p:tag name="KSO_WM_UNIT_INDEX" val="1"/>
  <p:tag name="KSO_WM_UNIT_ID" val="custom20185043_8*a*1"/>
  <p:tag name="KSO_WM_UNIT_TYPE" val="a"/>
  <p:tag name="KSO_WM_UNIT_PRESET_TEXT" val="目录"/>
  <p:tag name="KSO_WM_UNIT_NOCLEAR" val="0"/>
  <p:tag name="KSO_WM_UNIT_DIAGRAM_ISNUMVISUAL" val="0"/>
  <p:tag name="KSO_WM_UNIT_DIAGRAM_ISREFERUNIT" val="0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SLIDE_ID" val="custom20185043_8"/>
  <p:tag name="KSO_WM_SLIDE_INDEX" val="8"/>
  <p:tag name="KSO_WM_SLIDE_ITEM_CNT" val="4"/>
  <p:tag name="KSO_WM_SLIDE_LAYOUT" val="a_m"/>
  <p:tag name="KSO_WM_SLIDE_LAYOUT_CNT" val="1_1"/>
  <p:tag name="KSO_WM_SLIDE_TYPE" val="contents"/>
  <p:tag name="KSO_WM_BEAUTIFY_FLAG" val="#wm#"/>
  <p:tag name="KSO_WM_TEMPLATE_CATEGORY" val="custom"/>
  <p:tag name="KSO_WM_TEMPLATE_INDEX" val="20185043"/>
  <p:tag name="KSO_WM_DIAGRAM_GROUP_CODE" val="m1-1"/>
  <p:tag name="KSO_WM_TAG_VERSION" val="1.0"/>
  <p:tag name="KSO_WM_SLIDE_SUBTYPE" val="diag"/>
  <p:tag name="KSO_WM_TEMPLATE_SUBCATEGORY" val="0"/>
  <p:tag name="KSO_WM_SLIDE_DIAGTYPE" val="m"/>
</p:tagLst>
</file>

<file path=ppt/tags/tag215.xml><?xml version="1.0" encoding="utf-8"?>
<p:tagLst xmlns:p="http://schemas.openxmlformats.org/presentationml/2006/main">
  <p:tag name="KSO_WM_UNIT_TABLE_BEAUTIFY" val="{c549a355-e65b-4cb1-b19f-4958cd080c54}"/>
</p:tagLst>
</file>

<file path=ppt/tags/tag216.xml><?xml version="1.0" encoding="utf-8"?>
<p:tagLst xmlns:p="http://schemas.openxmlformats.org/presentationml/2006/main">
  <p:tag name="KSO_WM_UNIT_TABLE_BEAUTIFY" val="{c549a355-e65b-4cb1-b19f-4958cd080c54}"/>
</p:tagLst>
</file>

<file path=ppt/tags/tag217.xml><?xml version="1.0" encoding="utf-8"?>
<p:tagLst xmlns:p="http://schemas.openxmlformats.org/presentationml/2006/main">
  <p:tag name="KSO_WM_UNIT_PLACING_PICTURE_USER_VIEWPORT" val="{&quot;height&quot;:6388,&quot;width&quot;:8306}"/>
  <p:tag name="KSO_WM_UNIT_PLACING_PICTURE_USER_RELATIVERECTANGLE" val="{&quot;bottom&quot;:0,&quot;left&quot;:0,&quot;right&quot;:0,&quot;top&quot;:0}"/>
  <p:tag name="KSO_WM_UNIT_PLACING_PICTURE_COLLAGE_RELATIVERECTANGLE" val="{&quot;bottom&quot;:8.8984688260500949e-17,&quot;left&quot;:0,&quot;right&quot;:0,&quot;top&quot;:8.8984688260500949e-17}"/>
  <p:tag name="KSO_WM_UNIT_PLACING_PICTURE_COLLAGE_VIEWPORT" val="{&quot;height&quot;:6388,&quot;width&quot;:8306}"/>
</p:tagLst>
</file>

<file path=ppt/tags/tag21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981*3701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UNIT_TYPE" val="m_h_i"/>
  <p:tag name="KSO_WM_UNIT_ID" val="custom20185043_15*m_h_i*1_1_1"/>
  <p:tag name="KSO_WM_TEMPLATE_CATEGORY" val="custom"/>
  <p:tag name="KSO_WM_TEMPLATE_INDEX" val="20185043"/>
  <p:tag name="KSO_WM_UNIT_INDEX" val="1_1_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_1_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1_2"/>
  <p:tag name="KSO_WM_UNIT_ID" val="custom20185043_15*m_h_i*1_1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6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1_3"/>
  <p:tag name="KSO_WM_UNIT_ID" val="custom20185043_15*m_h_i*1_1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UNIT_TYPE" val="m_h_i"/>
  <p:tag name="KSO_WM_UNIT_ID" val="custom20185043_15*m_h_i*1_2_1"/>
  <p:tag name="KSO_WM_TEMPLATE_CATEGORY" val="custom"/>
  <p:tag name="KSO_WM_TEMPLATE_INDEX" val="20185043"/>
  <p:tag name="KSO_WM_UNIT_INDEX" val="1_2_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_1_1"/>
  <p:tag name="KSO_WM_UNIT_USESOURCEFORMAT_APPLY" val="1"/>
</p:tagLst>
</file>

<file path=ppt/tags/tag223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2_2"/>
  <p:tag name="KSO_WM_UNIT_ID" val="custom20185043_15*m_h_i*1_2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i"/>
  <p:tag name="KSO_WM_UNIT_INDEX" val="1_2_3"/>
  <p:tag name="KSO_WM_UNIT_ID" val="custom20185043_15*m_h_i*1_2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2_1"/>
  <p:tag name="KSO_WM_UNIT_ID" val="custom20185043_15*m_h_f*1_2_1"/>
  <p:tag name="KSO_WM_UNIT_LAYERLEVEL" val="1_1_1"/>
  <p:tag name="KSO_WM_UNIT_VALUE" val="26"/>
  <p:tag name="KSO_WM_UNIT_HIGHLIGHT" val="0"/>
  <p:tag name="KSO_WM_UNIT_COMPATIBLE" val="0"/>
  <p:tag name="KSO_WM_DIAGRAM_GROUP_CODE" val="m1-1"/>
  <p:tag name="KSO_WM_UNIT_PRESET_TEXT" val="Lorem ipsum dolor sit amet, consectetur adipisicing elit.Lo"/>
  <p:tag name="KSO_WM_UNIT_NOCLEAR" val="0"/>
  <p:tag name="KSO_WM_UNIT_DIAGRAM_ISNUMVISUAL" val="0"/>
  <p:tag name="KSO_WM_UNIT_DIAGRAM_ISREFERUNIT" val="0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TEMPLATE_CATEGORY" val="custom"/>
  <p:tag name="KSO_WM_TEMPLATE_INDEX" val="20185043"/>
  <p:tag name="KSO_WM_TAG_VERSION" val="1.0"/>
  <p:tag name="KSO_WM_BEAUTIFY_FLAG" val="#wm#"/>
  <p:tag name="KSO_WM_UNIT_TYPE" val="m_h_f"/>
  <p:tag name="KSO_WM_UNIT_INDEX" val="1_1_1"/>
  <p:tag name="KSO_WM_UNIT_ID" val="custom20185043_15*m_h_f*1_1_1"/>
  <p:tag name="KSO_WM_UNIT_LAYERLEVEL" val="1_1_1"/>
  <p:tag name="KSO_WM_UNIT_VALUE" val="26"/>
  <p:tag name="KSO_WM_UNIT_HIGHLIGHT" val="0"/>
  <p:tag name="KSO_WM_UNIT_COMPATIBLE" val="0"/>
  <p:tag name="KSO_WM_DIAGRAM_GROUP_CODE" val="m1-1"/>
  <p:tag name="KSO_WM_UNIT_PRESET_TEXT" val="Lorem ipsum dolor sit amet, consectetur adipisicing elit.Lo"/>
  <p:tag name="KSO_WM_UNIT_NOCLEAR" val="0"/>
  <p:tag name="KSO_WM_UNIT_DIAGRAM_ISNUMVISUAL" val="0"/>
  <p:tag name="KSO_WM_UNIT_DIAGRAM_ISREFERUNIT" val="0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4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4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4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4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5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5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5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5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6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6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6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6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7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7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7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7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8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8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8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8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9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9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9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9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0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0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0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0*i*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navigation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2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FFBF00"/>
      </a:accent1>
      <a:accent2>
        <a:srgbClr val="D6CF3E"/>
      </a:accent2>
      <a:accent3>
        <a:srgbClr val="B1DC59"/>
      </a:accent3>
      <a:accent4>
        <a:srgbClr val="8FE67D"/>
      </a:accent4>
      <a:accent5>
        <a:srgbClr val="6BEDA1"/>
      </a:accent5>
      <a:accent6>
        <a:srgbClr val="4AF1C6"/>
      </a:accent6>
      <a:hlink>
        <a:srgbClr val="447DED"/>
      </a:hlink>
      <a:folHlink>
        <a:srgbClr val="9B34A2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5NTY1MDIzMjE2NCIsCiAgICJHcm91cElkIiA6ICI3NDE4MTA3NzkiLAogICAiSW1hZ2UiIDogImlWQk9SdzBLR2dvQUFBQU5TVWhFVWdBQUJwWUFBQU1wQ0FZQUFBQU93QUNjQUFBQUNYQklXWE1BQUFzVEFBQUxFd0VBbXB3WUFBQWdBRWxFUVZSNG5PemRlVmhVNWY4KzhIc0FCVUhBRlJTQnpOUlVWTlJTRk5la1ZCVE45YXNtbWVXVzVwSzdhWXBtTHFtWnVLYVk1cHE3aVdCdTVJb0NvcUNZNHE2ZzdHQXNEb3NEOC90amZuTStNekRMbVdGQXEvdDFYVjNOTU0rY2MyWUZuL3U4MzQ5RUxwZkxRVVJFUkVSRVJFUkVSRVJFUlA5WkVvbEVJbWFjV1ZrZkNCRVJFUkVSRVJFUkVSRVJFZjA3TUZnaUlpSWlJaUlpSWlJaUlpSWlVUmdzRVJFUkVSRVJFUkVSRVJFUmtTZ01sb2lJaUlpSWlJaUlpSWlJaUVnVUJrdEVSRVJFUkVSRVJFUkVSRVFrQ29NbElpSWlJaUlpSWlJaUlpSWlFb1hCRWhFUkVSRVJFUkVSRVJFUkVZbkNZSW1JaUlpSWlJaUlpSWlJaUloRVliQkVSRVJFUkVSRVJFUkVSRVJFb2pCWUlpSWlJaUlpSWlJaUlpSWlJbEVZTEJFUkVSRVJFUkVSRVJFUkVaRW9ESmFJaUlpSWlJaUlpSWlJaUloSUZBWkxSRVJFUkVSRVJFUkVSRVJFSkFxREpTSWlJaUlpSWlJaUlpSWlJaEtGd1JJUkVSRVJFUkVSRVJFUkVSR0p3bUNKaUlpSWlJaUlpSWlJaUlpSVJHR3dSRVJFUkVSRVJFUkVSRVJFUktJd1dDSWlJaUlpSWlJaUlpSWlJaUpSR0N3UkVSRVJFUkVSRVJFUkVSR1JLQXlXaUlpSWlJaUlpSWlJaUlpSVNCUUdTMFJFUkVSRVJFUkVSRVJFUkNRS2d5VWlJaUlpSWlJaUlpSWlJaUlTaGNFU0VSRVJFUkVSRVJFUkVSRVJpY0pnaVlpSWlJaUlpSWlJaUlpSWlFUmhzRVJFUkVSRVJFUkVSRVJFUkVTaU1GZ2lJaUlpSWlJaUlpSWlJaUlpVVJnc0VSRVJFUkVSRVJFUkVSRVJrU2dNbG9pSWlJaUlpSWlJaUlpSWlFZ1VCa3RFUkVSRVJFUkVSRVJFUkVRa0NvTWxJaUlpSWlJaUlpSWlJaUlpRW9YQkVoRVJFUkVSRVJFUkVSRVJFWW5DWUltSWlJaUlpSWlJaUlpSWlJaEVZYkJFUkVSRVJFUkVSRVJFUkVSRW9qQllJaUlpSWlJaUlpSWlJaUlpSWxFWUxCRVJFUkVSRVJFUkVSRVJFWkVvREphSWlJaUlpSWlJaUlpSWlJaElGQVpMUkVSRVJFUkVSRVJFUkVSRUpBcURKU0lpSWlJaUlpSWlJaUlpSWhLRndSSVJFUkVSRVJFUkVSRVJFUkdKd21DSmlJaUlpSWlJaUlpSWlJaUlSR0d3UkVSRVJFUkVSRVJFUkVSRVJLSXdXQ0lpSWlJaUlpSWlJaUlpSWlKUkdDd1JFUkVSRVJFUkVSRVJFUkdSS0F5V2lJaUlpSWlJaUlpSWlJaUlTQlFHUzBSRVJFUkVSRVJFUkVSRVJDUUtneVVpSWlJaUlpSWlJaUlpSWlJU2hjRVNFUkVSRVJFUkVSRVJFUkVSaWNKZ2lZaUlpSWlJaUlpSWlJaUlpRVJoc0VSRVJFUkVSRVJFUkVSRVJFU2lNRmdpSWlJaUlpSWlJaUlpSWlJaVVSZ3NFUkVSRVJFUkVSRVJFUkVSa1NnTWxvaUlpSWlJaUlpSWlJaUlpRWdVQmt0RVJFUkVSRVJFUkVSRVJFUWtDb01sSWlJaUlpSWlJaUlpSWlJaUVvWEJFaEVSRVJFUkVSRVJFUkVSRVluQ1lJbUlpSWlJaUlpSWlJaUlpSWhFWWJCRVJFUkVSRVJFUkVSRVJFUkVvakJZSWlJaUlpSWlJaUlpSWlJaUlsRVlMQkVSRVJFUkVhbTRkZXNXYnQyNmhZU0VCSVB1SjVQSkVCVVZCYmxjcm5YTTdkdTNjZVBHRGR5NGNVUG51SCtpakl3TXJGcTFDcXRXcmRJN1ZpNlhvNkNnQUFVRkJlVndaSzlIZEhRMHdzTENrSmVYSjJyOHk1Y3ZjZmp3WVJ3K2ZCalBuajByNDZNclB6RXhNVml5WkFseWMzTmYyekhjdjM4ZitmbjVCdDNuOXUzYmVQWHFWYW4zSFJvYWl0RFEwTmY2K01YSXk4dERVRkFRTWpNelM5eVdtWm1KVFpzMlFTcVZtbVJmeWNuSkJyOGVyNE5VS24wampuUExsaTNZc0dFRE5tL2VyUGJ6L1B4ODVPVGt2S2FqSWlLaS96cUovTi8ycnhraUlpSWlJcUpTK09pamp3QUEzdDdlbURwMXF1ajdYYng0RWQ5OTl4MXExS2lCYjc3NUJzMmJOeTh4NXBOUFBrRnFhaW9BSUNnb0NKYVdsc0p0VDU0OGdhdXJLOHpNL3Bubi84WEh4K09MTDc0QUFKdytmYnBVWXczWmxxclJvMGNEVUR6UEgzendnYWo3SERseUJMLy8vanNBWU51MmJTWjcvbWZNbUlIbzZHalkyZGxoLy83OU1EYzMxemsrSVNFQm4zMzJHUUJnenB3NW9vLy9UWmFabVFsZlgxL2s1ZVhoMDA4L3hmRGh3MDJ5WGJsY2ptZlBucUZLbFNxd3RiWFZPVllxbFdMUW9FRUFnTmF0VzJQQmdnVjZ0Ly9zMlROOC92bm5xRml4SXZyMTY0ZFJvMFlaZmF6Szc1T3RXN2ZDeGNYRjZPMlV0YUNnSVBqNys4UGMzQnlMRnkvR2UrKzlCMER4dlRSMTZsUmtaMmVqVTZkT21EZHZYcW4zTlhIaVJEeDY5QWp1N3U2WU9uVXFhdFNvVVdMTWdnVUxrSmlZQ0FEWXRHbFRxZmNKQUVlUEhzVzZkZXNBaVB0ZStmbm5ueEVVRklTV0xWdGk3dHk1c0xLeU1zbHhHS3AvLy83SXpzNUdoUW9WY1B6NGNRQkFZV0VoL1B6OEVCY1hod1VMRnFCZXZYcXY1ZGlJaU9qZlJ5S1JTTVNNc3lqckF5RWlJaUlpK2lkVFRnb0N3Sm8xYTlDNGNXT2p4dnhiWExseUJhdFhyNGE1dVRtKy92cHJ0R25UNW5VZjBodmoxS2xUQUJTVk84N096aHJIVktoUVFiaGNXRmdvWEk2S2lzSzhlZlBnNXVhR3VYUG53czdPenVUSGw1Q1FvTFpQc1d4dGJWR2xTaFdUSDA5WmVQTGtDUUFnS3l0TDlIMnlzcklNcms3VFJ5cVY0dGF0V3dDQTk5NTdUMitvWkVyR1ZOc1p3OVhWRlkwYU5kSTV4dDdlSGtPR0RNR3Z2LzZLUTRjT29XL2Z2bnJmMjRXRmhTZ29LRUJ1Ymk0eU16T1JtWm1Kakl3TUpDWW1JaUVoQWMrZlA4ZkRodytSbDVlSFVhTkdZZkRnd1RxM2QrblNKYUV5cm5yMTZxSWUyOFdMRndFQUJRVUZXai9McGlLVHlZUUFwVFNLaDFhQmdZRjQrKzIzMGF4Wk0xSDNQM3IwS0FDZ1NwVXFjSGQzRjM3KzFsdHZvVjY5ZXJoeDR3WXVYTGlBb0tBZytQajRHSDJjOGZIeGlJMk5CUUE4ZmZwVTYyc1NGeGVIK1BoNG8vZFRXbmw1ZVRoNThpVHk4L05oYm03KzJrSWw0SCsvTjFUUEM3OTM3eDZ1WGJzR21VeUdTWk1tWWRxMGFmK0tNSnFJaVA0NUdDd1JFUkVSMFd1aEdzWVVKNUZJWUdOamc1bzFhNkpKa3liNDZLT1A0T2JtVm81SFI5cjQrL3NqSXlNREFQRFRUei9odDk5K2U4MUg5R2JJeU1qQTFhdFhBUUJ0MnJSQnRXclZOSTVUclZBcUtpb1NMdi8rKysvSXo4L0g5ZXZYTVg3OGVDeFlzQUQxNjlmWHVqOWxpQ1dXbDVjWFpzNmNpZVRrWklQdUJ3RERoZzNEaUJFakRMNmZVbEZSVVltMmY2b0JsNmF3UzkvdHBneHF5cUtKUjJSa0pHUXlHUUNnUzVjdUp0KytMbi84OFlmQjd3OWo5T25UUjIrd0JBQURCdzVFWUdBZzh2UHo4ZURCQTdScTFVcnIyTzdkdTZ0OUx2UTVmLzY4M21CSnRUTGw0NDgvRnJWZFpiQlVvVUlGZE9qUVFmVHhHQ014TVZHb3ppc041ZU9VeStYNDZhZWY4TWNmZjhET3pnNXIxNjZGazVPVHp2dEdSMGNMb1d5L2Z2MWdZZkcvcVNLSlJJSlpzMlpoOU9qUmVQbnlKWDcrK1dlNHU3c2JYWDJsK25yNCtQaEE1RW5SNWU3a3laUEl5Y21CaFlXRlVBbjV1aWlESmRYUFJ1UEdqYkYwNlZMNCtmbEJLcFZpNmRLbFNFbEowZnQ1TU5hK2ZmdXdaY3NXU0NRUytQbjVvWDM3OW1XeUh5VmRmeU5xbzZzS1RTNlg0K2JObTdodzRRSmlZMk9Sbkp5TWx5OWZBbEQ4WHE1V3JScGNYVjNoN3U0T2IyOXYwVUhpL2Z2MzhlZWZmeUk2T2hxcHFhbkl6czZHbFpVVkhCd2MwTGh4WXd3YU5LaE1LeFhEdzhNeGI5NDh5T1Z5akJ3NUVrT0dEQ216ZlJFUkZjZGdpWWlJaUlqZU9ISzVIRGs1T2NqSnljSGp4NDhSSEJ5TWpoMDdZdXJVcWFoY3VmTHJQcnovTk5WSitOZlJWWHZhdEdtNGVmT21RZmN4cEpXYXNVSkNRb1FBcEVlUEhsckhxUVpMcW9ISnZIbno4Tk5QUCtIVXFWTklUazdHbENsVE1HZk9ITFJyMTA3amRsYXNXR0hROFhYczJOR2c4YXJFVm5sb00zejRjSjJCbHE3blM5dnRwbnhOVlNkclRUWEpIUjRlRGdDd3NiRkI2OWF0VGJMTk45MkFBUVAwVm9yTm1qVkw0OCtWYmVLMGhVclcxdGFvWHIwNmF0U29nWm8xYThMQndRR09qbzZvVmF1V3p2MDlmLzRjTjI3Y0FLQm9nK2ZxNnFyM2NjVEZ4ZUgrL2ZzQWdIYnQydjNqZnVkSUpCTGhtTE95c3ZEdHQ5OWl6Wm8xT2gvSHZuMzdBQUIyZG5ibzA2ZFBpZHRyMXF5SmNlUEdZZVhLbGFLZVEyM2tjam5PbkRrREFMQ3dzTkQ3MlJjck16TVR0cmEySm10am1aZVhoejE3OWdCUVZKUVpFcXkvLy83N1dMcDBxVW1PUTZsaXhZb0EvaGZTSzcrbldyUm9nVldyVm1IV3JGbkl6TXpFbGkxYjRPRGdZUExLcGZEd2NQenl5eThBZ0tGRGg1WjVxR1Jxc2JHeFdMTm1qZkM1TGs0bWsrSGx5NWVJajQ5SGFHZ28zTnpjMExCaFE1M2J6TTdPeHRxMWEzSDI3TmtTdDBtbFVqeDU4Z1JQbmp4QjNicDF5elJZOHZEd3dQRGh3N0Y5KzNaczNib1ZycTZ1OFBUMExMUDlFUkdwWXJCRVJFUkVSSzlkcDA2ZDFGcHR2WHIxQ2lrcEtiaDkrN2F3NFBuRml4ZVJrWkdCRlN0V3FMVVRvL0kxZWZKaytQdjd3OHpNREpNblQzN2RoL05HS0N3c0ZOcEkxYWhSQTIzYnR0VTZ0bEtsU21yM1U3S3dzTUNNR1RQZzZPaUluVHQzSWk4dkQzNStmdmp5eXkvUnYzOS9reHpucmwyN1JJK1Z5V1RvMmJNbjVISzUxdW9yc2N6TnpUVk8rQ3BEQkcyVHdmcHVOeFZUQjB2NStma0lEUTBGQUxSdjN4NlBIei9HVjE5OVpkQTJsaXhaZ2lWTGxvZ2FxeTFrczdLeXdyRmp4L1RlWDFrWjBLZFBIMHljT0ZIMCtMSTBjK1pNdlAzMjI3Q3pzME9WS2xXRWlYVkQvZkhISDBJQVBtREFBTkgzVWZMdzhCQXFOSFd4c2JGUkM0ME40ZUxpWXZMd2U5U29VYmgvL3o2aW82TVJIeCtQaFFzWFl0bXlaUm9yL1dKaVloQVpHUWxBOFJ5cGZrZXA2dDY5T3l3c0xOQ2xTeGVqS3dZdlhMZ2dyREhYc1dOSFZLMWExYWp0cU1yUHo4ZXNXYk5nYlcyTmI3NzVCalZyMWl6MU5vOGNPU0xxZFM4dnF0VXpNcGxNN1crZ2Q5NTVCeXRXck1DTUdUUFFxbFVyazFkSS92MzMzMWl4WWdYa2Nqa2FOR2hnc25YU0RGSDhiMFJEbkQ5L0hzdVdMUk1xU0FHZ1hyMTZxRjI3TnFwVXFZSzh2RHlrcHFiaTRjT0hRZ1dUUHFtcHFmajY2NitSa3BJaS9LeDI3ZHA0NTUxM1lHdHJpNHlNRENRa0pKUmJLOGRQUHZrRUVSRVJ1SFBuRGxhdVhJbUFnSUJTbnhCQ1JDUUdneVVpSWlJaWV1MEdEaHlvY1YwaXFWU0tnSUFBQkFVRkFRRCsrdXN2SEQ1OHVNeGF2WkIrbnA2ZXIvVnMyTjY5ZStzTWJwUk9uejZOeDQ4Zkd6MGhiWWh6NTg0SkZUbDkrdlRST2VscWJXMHRYSlpLcFNWQ20rSERoOFBhMmhxYk5tMkNYQzdIenovL2pLWk5tNVk0ZTdyNFJQU2tTWk53NTg0ZFNDUVM3TjI3VjJzWTlQanhZeHc1Y2dRQU1HTEVDSzNqTWpJeWhBbjUwazVRYmQrK3ZjVFA0dVBqaGZaZkowK2VOUGgyWXlnbkVJdkx6TXhVMjY4dXpzN09lc09uME5CUVlZS3laOCtlUmh6cFA5UE9uVHVGa0M0Mk5sWm5tN3pVMUZUSVpETFVybDBiZ0NLWVVkV29VU09qei9MWEZuek5uajFiNDg5VkF6V1pUS2IyMlJKYkdUaGh3Z1RSYmZiS2c1bVpHYjc5OWx1TUh6OGVLU2twaUk2T3hzYU5HekZod29RU1k3ZHQyNloyV2ZXNkpzdVdMZE41ZTBCQUFPcldyYXZ4TnRYV3FhWnEyZVh2NzQrSER4OENBR2JNbUlHdFc3ZVdLb3hPU1VrUmp0UFIwUkdMRnkvV3U3MkFnQUJjdVhJRkFOUWVlMXhjSEY2OGVHSDBzU2k5ZXZWS3VCd1ZGYVV4eEJ3OWVqUnExcXlwVnRHcnVsYVdzZGF0VzRmTXpFeElKQkpNbno2OVhOZUxVOUwyTjZJKzhmSHhXTDU4dVJBcWRlellFY09IRDlmNC9pd3FLc0wxNjlleGYvOStuZHZNenM3R3JGbXpoRkRKMmRrWmt5ZFBSb3NXTFVxTWZmcjBxVUd0UFkxbFptYUc2ZE9uWTh5WU1jak96b2EvdnorKysrNjdNdDh2RVJHREpTSWlJaUo2WTFsYlcyUHk1TWw0OGVLRlVBRVFIQnpNWU9rL1RPeloySmN1WFFJQTFLbFRCd0NFOTQ4aGtwT1QxZTdYdEdsVDJOdmJseGlubklpcVdMR2kzaUJCZFFJOUp5ZEg0NWlCQXdlaVlzV0tXTGR1SGFaTm02YTNKVTlPVGc3dTNyMExBR2pXckpuT0NxT0hEeDhLRlJtNjFuVkpUMDhYTG12Ylh2SDJkbWxwYVJwdmswZ2tjSEJ3MFBFSXlrZE1UQXptekptamM0eSt0VzZDZzRQMWhwWEs5WTNxMXEwTE56YzNGQlFVWU92V3JYcVBMeVVsUlFnL3hvNGRDdzhQRDczM2VaTllXMXNqTnpjWEsxYXN3S1ZMbDdCbzBTS3RqMkgxNnRVSUN3dURyNjh2L3UvLy91K05XV2ZuN05temFrR2pXTW9La2syYk51SGd3WU1heDJoNmI1VmxtMDU3ZTN2NCtmbGg4dVRKa01sa09IcjBLT3JYcjYvV2ZpNGlJZ0l4TVRGbGRneXFJaUlpaEFDb2RldldxRmV2WHFtM2VmRGdRZUU1TkRjM3g1UXBVNFFRNk9IRGgvanl5eSsxM3JkNEFLbmNqcisvdjFBcG5aeWNqTHQzNzZKYnQyNWF0M1B0MmpXRWhZVUJBQndjSE5RcWV2YnMyWU9Ra0JBakhwbDJjK2ZPRlQyMnRPK3Z2Lzc2QytmUG53Y0FkT3ZXelNTdldYbmF2MzgvQ2dvS0FDaXFEK2ZQbjY5MXJKbVpHZDUvLzMyOC8vNzdPc09nVFpzMkNTY2dOR3JVQ011WEw5ZGE1ZmZXVzIrVjR1Z040K3JxQ205dmJ3UUZCZUhLbFN1SWlvcEN5NVl0eTIzL1JQVGZ4R0NKaUlpSWlONTRnd1lORWliNEV4TVRrWkdSVWVyMlhQVHZscFNVQkFEQ2VpQUxGaXd3ZUJ2WHIxL0g5ZXZYaGVzLy9QQURXclZxcFRZbUlpSUNqeDQ5QXFDWUxOVVVQS2xTWGVkRVc3QUVLS29vV3Jac0thcHE0L3IxNjhKRVdPZk9uWFdPL2Z2dnZ3RW9KdEYwSGF1eURaUkVJdEg2V2ZQMTlkVjZmOVhiYkd4czhQdnZ2NnZkYm1scENUYzNONjMzMTNlN2tyWUtveGN2WHFqZFZsN0JSV3BxcXZDZThmSHhBYUFJSE1XOGpxcVZBTldyVnkvVGRUbktTb1VLRlpDY25BeTVYSTdseTVkajgrYk5KU3JlYnQrK0xVeFd4OFRFbE5saTgrM2J0MGUvZnYyMDNqNTkrblMxNjNLNUhIdjM3Z1dnQ0dWV3JseXBzem9qUER3Y216WnRBcUJvWmZrbWF0aXdJY2FNR1lNTkd6WUFVSVFtYm01dWNIRnhRWDUrUHRhdFd5ZU05Zkh4MGRsMlV4bU02UnVuckVJcnp0VFZTbWZQbnNYbXpadUY2K1BHalN0MWhjNlpNMmNRRVJFQkFHamN1REh1M0xtRHpaczNvM1hyMWhyYjlpVW1KbUxKa2lXUXkrVXdOemZIekprenRZWU0vMFE3ZHV3QW9QaDk4ZW1ubjc3bW96SGN0V3ZYaE12SzcyTXh0RldvM2JselJ6aHh3TmJXRnQ5Ly8vMGI5WHI3K3ZyaXhJa1RrTWxrMkw1OU80TWxJaXB6YitaZlAwUkVSRVJFS3Q1NTV4MjE2eTlldkdDdzlCOTI4ZUpGSERwMENELzg4SVBHbGtCU3FWUm9QMVNXay9OeXVWeXRFa1YxSFF4dDdPenNoTXZaMmRsYXQvdml4UXZrNXViaTh1WExTRXRMUTJwcUtqNzY2Q01oS0ZOMTllcFZBSXJ3cEVPSERqcjNyd3lXN08zdGRZWXR5b29sT3pzN2swMmFhMnRScG0vTkh0WGJ0MjdkcXZhYWFxc3cycjE3TjNidjNpMWNWNjQzcE9rTS92WHIxK1AzMzM5SGhRb1ZjUHo0OFJLM0h6aHdRRzBDVzVlalI0OEtMUVM5dkx4RTNlZmZ4TUxDQXJObno4YTRjZU9RbFpXRjVjdVhZOW15WmNKN1RTNlhZK1BHalFBVTc4SGk0WTRwVmE5ZTNhQ2c0ZkxseTRpTGl3T2dPSmxCV3pzM0pXV1ZJUEMvaXFVaFE0YW9WUzFHUlVWaDdkcTFBSURGaXhkckRWM0tVcjkrL1JBZEhZM0xseS9EMTlkWCtQenMzTGtUaVltSndqZzdPenRSMzVkaXg2bTZmUGt5YnQyNkpWeHYzcnk1UWZjdjd0cTFhMWkrZkxud1dldmR1M2VKVm9TdXJxNGxLZ1gzN05tRE0yZk9BRUNKMjU0OWU0WTFhOVlBVUlRUUkwZU94TWlSSTRXMUhSY3ZYcXoybmZuMzMzOWo3dHk1eU1yS0FxQlkxNnI0KzIzTW1ERVlObXhZcVI0ckFFUkhSd3ZITm1uU0pJMXQxMHp0eVpNblFramVybDA3T0RvNmx2aytUVTIxRGFHWTM4LzZIRHg0VUhqUGpSZ3hRdStKSk9XdGV2WHE2Tml4STg2ZVBZdS8vdm9MZCsvZXhidnZ2dnU2RDR1SS9zVVlMQkVSRVJIUkc2LzRCTGkrSHYvNStmazRkKzRjcmx5NWdvY1BIeUlqSXdNeW1RelcxdFp3ZG5aRzgrYk4wYjE3ZDQyVDlHVkJkV0o4elpvMU90Y0t1SFBuRGlaTm1pUmMxOWJLUnRNMlpUSVp6cDA3aHpObnpnaHJPOWpZMk1EVjFSV2VucDdvM2J1MzBRdk1HL3BZQ2dvS0VCSVNndERRVUR4OCtGQUlOS3BXcllwNjllcWhkZXZXOFBiMk5uZ05wQ2RQbm1EUm9rV1F5K1hZdkhtenNEYUtxZ2NQSGdpVFA4cEpsVjI3ZG9uZWg3TGFwa3VYTGhnMWFwVHc4K0pucko4NGNVSm83U1NXNmtUVTlldlhrWkdSSVFSSGFXbHBTRXRMUTNwNnV0cEM0MG91TGk0bDNyTUZCUVc0ZVBFaUFFWEZsTDdBVlRuUnB1bnNlMVhLWUVuWDlvcS9OeWRNbUNCTXRwZGxpeTlUVTFaN0tjTUJZNzE4K1JMSGpoMFRycXRXcHdINjEyOVNYUWcrUFQxZDczZ3hrL3ZLbGw1aUZCWVdHalJlR3hjWEYzejY2YWZZc21VTGJ0eTRnZnYzN3d2dEhFK2NPSUhZMkZoSUpCTE1uRGxUNy91d3ZCUVdGZ3ByQzluYTJxSjM3OTZpN3FPa2ZPL1kyOXVyZmNaUG5EZ2hYSzVkdS9acnEwS2JNV01HcmwrL2prNmRPZ0VBSGoxNnBMVmxuNm05ZXZVS1AvLzhzOG0yRnhrWkNUOC9QK0U3MHN2TFMrUHZnUW9WS3BSNHZwWFZwWUQ2NTZlZ29BQVRKMDVFYm00dWF0V3FoVEZqeHFCU3BVcVlQSGt5L1B6OGNQWHFWYXhmdjE1WW8rckZpeGVZT1hPbThCbnQwNmNQQmc0Y1dPSVlxbFdyWnBLVFlKUVZwSUNpNVdSNXZJOVUxN1pUYlovNFQySmpZeU8wdHJ4eDQwYXBBcm1jbkJ4aEhTMUxTMHU5SjBTOEx0MjdkOGZaczJjQktOcXlNbGdpb3JMRVlJbUlpSWlJM25oUG56NFZMcHVabWFGV3JWcGF4NTQ5ZXhZYk4yN1V1R0IyVGs0T1ltTmpFUnNiaXdNSERzREh4d2RmZnZtbHdlSEdteWdoSVFHTEZpM0Nnd2NQMUg2ZW1abUptSmdZeE1URTROQ2hRMWk0Y0tIZU5YdEs2K2JObTFpK2ZIbUpOWGdBUmF1dzFOUlVoSWVIbzNYcjFuQnljakpvMjNYcjFvV1BqdytPSFR1R1k4ZU93ZFBURSsrOTk1N2FtUHYzN3dOUUJKSk5talFCQUtQT3RxNVVxWkxXKytYbTV1TFhYMy9WZU51elo4L3c2TkVqcEthbUlpVWxSWGpNS1NrcGF1OUwxVWxuWGN6TXpGQzFhbFcxaVd5bDBOQlF2SHo1RWdCMHRxZFNVZzM0ZEJFVExLbFNya1VpUnZHcUl6RzBUZUlWRDdDVTR5Wk1tRkNpZ2tFYjVmTmEybUFwTURBUVVxbFU2KzM2MW05U3RXblRKcUhObWpiNndydTh2RHowNmROSDlENkRnNE1SSEJ3c2VyeXFseTlmQ21FdW9KaUlEZzhQeDVBaFErRGs1SVNjbkJ6azV1YmlsMTkrQVFEMDZ0VUxUWm8wVVdzSFdUeUlLMC9IamgwVGZzOTg4c2tuc0xhMjFuc2YxWFZZdEwxM2J0NjhhWm9ETEtYS2xTc0xvVkplWGg2Ky8vNTdGQllXd3NMQ1FtT0liVXI3OSs5WHE0d3FqZkR3Y0N4Y3VCQ3ZYcjBDQUhoNmVtTEdqQm1pV2wxbVpHVGc4ZVBId3ZYQ3drTGhKSldpb2lKWVdGakF3c0lDYytmT0ZkcWJlWHA2WXZEZ3dkaTNieCtPSGowS0FPalpzeWZtejU4di9INzc4TU1QaGNDcHJLaXV6YWZyTzhhVWxPc1VXbHRibC9nZCswL1J2SGx6NGNTTEF3Y093TjNkM2VodzZlclZxOEw3N3YzMzMzK2pXdUNwY25kM1IrWEtsWkdUazROTGx5NWh3b1FKYjh3YWRrVDA3OE5naVlpSWlJaDBLeW9Bc21NZ2Z4RU9TQjhEcjE0QXNpeWd4b2VRdkRVYVFObi9nMVYxQXI1NTgrWmFXNXJzMkxFRE8zZnVGSzVMSkJLOCsrNjdjSEZ4Z1lXRkJWSlNVdkRYWDM4aEx5OFBjcmtjeDQ0ZFExeGNISll1WFZycVNlWFg2Y1dMRi9qdXUrK1FscGFHU3BVcW9WbXpacWhSb3daeWMzTngrL1p0WVFJc0xTME5NMmJNd0pvMWE4cHNVZWw3OSs1aDl1elp3Z1NNcGFVbFdyWnNLUnpQOCtmUDhlREJnMUpOWm80ZVBSb1JFUkZJVGs3R3lwVXJFUkFRb0RZcGZlUEdEUUNBczdPeld1czVRREdCcUczOUJFUHMyYk5IN1N4eVZTZE9uTUMrZmZ0RWJjZmMzQnpWcWxWRHpabzFVYU5HRGRTc1dWUDRUM205ZXZYcVdvOVoyZGJwcmJmZUVqWDVwd3lXcWxTcG9uT2M4ckVWWHg5SG13c1hMb2dhOXliS3o4OEhVTHBXU2ZuNStUaDgrTENwRHVrZlo4aVFJY2pMeXl2eDg1aVlHSTNqZzRLQ0VCUVVwUGF6MTFubGxwYVdCZ3NMQzlTcVZRdDkrL1lWZFIvVjd6Qk43U0l6TXpOeDc5NDlyZmN2S0NoQXIxNjlERDlZSFE0ZVBLaTNQZGZxMWF1RlNwdFBQdmxFV0VlbkxLU21wcXF0clZRYXdjSEJXTHQyclJBRWUzcDY0dHR2djlWYndhd1VIaDZ1Rm43T25Uc1hUWm8wd2ZEaHcyRmxaWVhGaXhjaklpSUNqUm8xVXJ2ZnFGR2prSldWaFQvKytBTkhqeDVGWUdDZ3NKMCtmZnFVeThTOWFyQ2tQSkdnTEQxLy9seFlwN0JaczJiLzJMK1BCZ3dZZ0V1WExrRXVseU0vUHgrelpzMUMvLzc5NGV2cnEvYWNpcUg2V1ZhZW5KT2Ftb3JBd0VDRWhZVWhKU1VGY3JrY2pvNk9hTldxRmZyMTY2ZnpKS2l5WW1GaEFYZDNkNFNHaGlJakl3TlBuejdWMjlhVGlNaFlESmFJaUlpSVNMT3NHTWpqdGtDZWRCZ28xTkFlS2UxUFNLcTJBZXpLdHRmL3hZc1gxU1lnaHc0ZHFuSGNtVE5uMUVLbE5tM2FZT0xFaVNYK1lTK1ZTckZyMXk0Y09IQUFnQ0tFQ0FnSXdQang0OHZnNk11SHY3OC9Nakl5TUdEQUFBd2ZQbHp0Ykh1NVhJN1RwMC9EMzk4ZkJRVUZrRXFsK09HSEg3QisvZm95bVF6YnVuV3JFQ3E5Kys2N1dMUm9VWW5xbUt5c0xCdy9mdHpvU3JGS2xTcGgyclJwbURsekp0TFMwckJ1M1RyTW5qMGJnR0t5Vnhrc3FaNlpMSmZMY2VyVUtlellzUU9MRnk4dTFVVEwzYnQzc1gvL2ZnQ0FnNE9EV2dzekFLaFRwdzRBeFFSUDllclZTNFJGR3pkdWhGd3VSNU1tVGJCNjlXcWpYNGVuVDU4SzZ5dDVlbnBxYloybVdoMWthTVdTMkdCSnVhQzVVbkp5TWg0OGVJRDI3ZHVMdXYvclZGQlFBS0Iwd2RMZXZYdUY1MWFmTVdQR1lOQ2dRU1YrL3Z6NWM0d1lNUUlBOE8yMzM2Sno1ODRseGh3K2ZGaFlvMGdmUzB0TG9iMmJMcDk4OGdrQW9GdTNic0wreFl3dlM0WlVkOW5aMmVIUW9VT2wydCtvVWFQZzdlMk5yS3dzRkJRVXdOL2ZId01IRHRRWndLdFdFR3I2THJ0dzRZSmFWUk9nYUM4bXBtVmxXWW1LaWtKSVNBZ0F4ZHFGUTRjT0ZZS2xQWHYyWU0rZVBYcTNvV3Zjb2tXTDBMWnRXd0NLNzl6bHk1Y0x3YTFFSWxFTGRnd1JFQkFnZk9jQ2dMZTNONzcrK211RFRoSW9IbHhHUlVYaDJyVnJxRkNoQW9ZT0hZb3FWYXFnVzdkdUd1ODdkT2hRWExod1FhMHlyMjdkdWhneFlrUzVWSU9vaG9YSzFtNWw2YzZkTzhKbFpkWHZQNUdibXhzKy8veHpZVDJ0b3FJaUhEeDRFS2RQbjhiZ3dZUFJ1M2R2MGQvN3F0WGd6czdPaUlxS3duZmZmYWRXZFFrbzJ2VStlZklFZ1lHQm1EQmhnc25EWXpFYU4yNk0wTkJRQUlyWGtzRVNFWlVWQmt0RVJFUkVwQzQzRHZJN3N5QlAxWFAydUtVRFlGVTJmZjd6OC9NUkZ4ZUhQLzc0QTBGQlFjSkVqcSt2TDFxMWFsVml2RlFxVlZ2RG9YMzc5cGcvZjc3R1NTZHJhMnVNR1RNR1ZsWldRaEIxOU9oUjlPM2IxK0MyYkcrS2pJd01mUDc1NXhvbmZDVVNDYnAxNndZckt5c3NXclFJZ0tKVjNMVnIxL0QrKysrYi9GaFVGMmdmUG55NHhnRER6czRPUTRZTUtkVitXclpzQ1I4Zkh3UUZCU0VrSkFUdDI3ZEh4NDRkY2V2V0xhRlZVTHQyN1lUeGp4OC94bzgvL2dpNVhJNFZLMVpnN2RxMVJsVXVGUlFVWVBueTVjS0U4ZVRKa3pGMzdseTFNWjA3ZDBhYk5tMVFyVm8xalpPT2h3NGRRbkp5TWhJU0VrbzFLZm5iYjc4Sm53Q3BlMnNBQUNBQVNVUkJWSTNmZnZ0TmEyV0E2b1NxY2xKU1g4V1NJYTN3WW1KaThPVEpFN1dmVFowNkZTOWV2TUNQUC81WVloMHVRMEtEOHFDY0dEVDBESGFsNU9Sa1lkTGIyZGtaejU0OU0ybzdxaUdFcGdvWXNWUW43MnZXckNuNmZsWldWZ2FOVjZXNnRsUng2ZW5wV0w5K1BRQmcvdno1Um0yL1BOU3BVd2VPam80WU8zWXM0dUxpY1BQbVRheGR1N1pFMWFPU2FzV1Nwb3FPczJmUG9tTEZpa0p3K2V1dnYrTENoUXVvWHIwNjVzK2ZqOGFOR3dzVDN0cmN2bjBiSzFldUJLQUliWlNodFRhMnRyWTZiMi9ac2lYNjlldUg0OGVQWSs3Y3VhVjZuK2x6Nk5BaFJFZEhBMUMwNTBwUFR6ZjZzNkVhS2cwZE90VGc3NURrNUdTMTMwMEFNR25TSkt4ZXZScGJ0MjZGbFpVVit2WHJWK0orQlFVRk9IVG9FSGJ2M2kwRVpFcFBuanlCcjY4dmV2ZnVqVjY5ZXFGMjdkb2E5MTFRVUtDemNrMmZwazJid3RyYUdsWldWc2pMeXhPK204dVNhc3ZBZXZYcWxmbis5RkZkZDFJYmJSV1BRNGNPUmJWcTFiQnUzVHFocWpJek14T2JOMi9Hdm4zN01IandZUFRwMDBmditwT3FKNUJrWldWaHhZb1Z5TXZMUTkyNmRkR2dRUU9ZbTV2ajZkT25pSTJOaFZ3dWgwd213K3JWcTJGcGFZa1BQL3pRZ0VkYmVtKy8vYlp3V2JXVk5CR1JxVEZZSWlJaUlpS0JQSDRiNUhmbkFZWEZXaHBWZWd1U2FwNkFYWE9nUWczQXNnWWtWVHdBTTlPc1RhUnYwc0RlM2g1ang0N1Z1czdLbjMvK0tVeVlXMXRiWS9yMDZYcERnMkhEaHVIRWlSTklUVTFGVVZFUlRwOCtqYzgrKzh5NEIvQ2ExYTFiVjJzbGwxS25UcDNnNXVhR3YvNzZDNERpYlBxeUNKWlVLU2RVeThybzBhTVJIaDZPMU5SVStQdjdvMm5UcHZqenp6OEJLTjRITFZ1MkZNYldxMWNQUFh2MlJIQndNTzdkdTRlOWUvY2FWWG14YmRzMnhNWEZBUUErK09BRHRHblRwc1FZYTJ0cm5XdTBPRHM3SXprNUdYLy8vVGV5czdQMVRnWnJrcFNVaEhQbnpobDBINmxVS2t5T0ZoVVZhYTF3S2lvcVFsWldWb2x4dHJhMkdnTXBaYWhRdDI1ZElXQnEzTGd4enA4L0R6OC9QMnpjdUZHdDhzbmEydHJnUUswczJ6OHBINnN4cndPZ1dBK3BvS0FBbHBhV0dEZHVYSW1nVVN6VkNwalN0SjVTQmg3R1ZvZVltbFFxRmRZNUVXdng0c1VsSnVxVlljSVhYM3lCRGgwNkNEOFgyd3BOREFzTEMzaDdlMlBUcGszQ3VuWExsaTNUdUE5ZHdkTHo1ODl4NjlZdGVIaDRJQ3dzRElEaU8rank1Y3RJVDAvSHRHblRNSDM2ZEhoNWVlazhudFRVVk9GeXJWcTFERjZiVE9uUm8wZElTa3FDcDZjbnhvMGJoODZkTzVmWWxvK1BqODUxMnBUUHY2NXh5bUR5MGFOSFFtaG1hV21KYWRPbUdmMjVVTEswdE1TVUtWUDBQbWVhQkFjSFF5Nlh3ODdPVHZpODkrclZDNG1KaWRpM2J4ODJidHlJMnJWckM5VldNcGtNSjA2Y3dKNDllNFRYd016TURIMzY5RUduVHAyd1k4Y09SRWRIUXlxVll0KytmZGkvZnovYzNkM1JvVU1IdEd2WERnNE9Ec0srMDlMU01HWEtGS01mdHpJd3FWYXRHaElTRXJTMllEVWxaUnM4QUsrbG5adXBkZS9lSFMxYnRzVFBQLytzOWwya0RKaU9IRG1DY2VQR29XUEhqbHEzb2ZvN2FOdTJiYWhZc1NMbXo1K1AxcTFicTQyN2YvOCtGaTVjS0xRZ1hyTm1EZHEwYWFNMW9DNExxcStaNm10SlJHUnFESmFJaUlpSUNKQVhRaDc3TGVSeEFmLzdtY1FDa3RyOUlYbHJMR0RuL2xvT3k4TENBbVBHakVHUEhqMTBMcFFjSGg0dVhQN2dndzlFTFFKdmJtNk9ybDI3Q212aFJFZEgvMk9EcFc3ZHVvbWFxTy9Rb1lNUUxLbTJ1akdsUm8wYUNhM290bTdkQ2xkWFY3aTZ1cGJKdnF5dHJURmx5aFRNbVRNSG1abVpXTGx5Slc3ZnZnMUFVYTFVL0d6OGtTTkg0dEtsUzhqTXpNVE9uVHZoNmVscGNJc1k1ZG0vMWFwVncxZGZmV1hVY2RldFd4ZlhybDBEb0ppQWRYYzMvUE8xYWRNbXRTQmk2OWF0YWhQRjhmSHhKYzdxVjIzVnRuWHJWcjNWRWdDd2NlTkdvZlhhNE1HRE1XclVLTFhibno5L2p2UG56d01Bdkx5ODhNc3Z2d0FBWnM2Y2llVGtaTVRHeG1MUm9rVkMxUVVBckZ1M3p1QUpjbTJoc2xpcXoxVnh5b2xhZTN0N2plTlVLNG1LaW9xRU1jcndXcm1PMElnUkk3UldMWWloV2hHaDcreDVYWlRIWjhyQXBUeW9CbUcxYTlmVytoNnBYcjI2cVBkUFlHQWdBZ01ERFQ2T0FRTUdJQ29xQ2hFUkVZaU9qc2FtVFpzMHRrcFZEWmFLdDhJN2RPZ1E1SEk1UEQwOWhXQ3BVNmRPcUYrL1ByNzc3anNVRkJUZ2h4OStRRlpXbHNaS0dWTTdjK1lNRGh3NEFHZG5aNnhZc1FKdWJtNGx4dGpaMllsNlhzV00yN3g1czlBU2RkU29VUVo5TG5KeWNyQjU4MmExNE52SnlRa0xGaXhRcThRUTYrWExsOEw3b0ZPblRtcXRkVWVPSEluNCtIams1dWFpWmN1V3lNN09SbEJRRUFJREE1R1dsaWFNYTlHaUJiNzg4a3U4ODg0N0FJQVZLMVlnUER3Y3UzYnRFaXBVb3FPakVSMGRqWFhyMXNIUjBSRzlldlhTZThLSElXclVxSUdFaEFTMXNMR3NxRlpGaVcySFdwWTZkZXFrdDhwV0h3Y0hCOHlmUHgvMzd0M0Q5dTNiRVJFUklkeVdtcHFLNzc3N0RqMTY5TURreVpNMVZ2S3BCa3N2WDc3RTZ0V3JTNnpIQlFBTkdqVEEwcVZMTVhic1dMeDY5UXE1dWJrSURnNDI2WHRCSDlWS2NiRXRXb21Jak1GZ2lZaUlpT2kvVGw0RWVjeDR5Qk5WMXFpd2M0ZFoweldBYmNuSnA3S2duRFFvS2lwQ1ltSWlidHk0QVpsTUJwbE1oZ01IRHFCWnMyYW9YNysrMXZzL2ZQaFF1TnlzV1RQUisyM1FvSUZ3V1Z2MXhqK0IyRlkxcXV1RnFFNmFtWkt2cnk5dTNyd0p1VnlPK1BoNGpCNDlHcDA3ZDhiSEgzK3NjVEt6dEZxM2JvMXUzYnJoMUtsVGFoTkYzdDdlSmNiYTJ0cGk1TWlSV0xWcUZXUXlHZGFzV1lOVnExWVp0TCtlUFhzaU1qSVNzMmZQVmx2M3doQ3E3K1hZMkZpRGc2VnIxNjdoMHFWTEJ1KzN0Qk5NbXRhaTJMVnJGNHFLaW1CcmE0czJiZG9Jd1pMeWJPNXg0OGJoNzcvL0xwZDFRYlI1OHVRSlJvOGVyWGZjcVZPblNxd1ZWVnp2M3IyRnkwdVdMRUhyMXEzUnZYdDNQSGp3QUFNR0RCRFY2bXZ6NXMzWXZIbXp6akhUcDAvWHV4MXRsQlA2dXFybXlrTHh0VWFVbEswcGRZMnhzYkVSamhzb1hTdkEwcEpJSkpnNWN5YkdqaDJMOVBSMEhEbHlCSTBiTjhZSEgzeWdOazVieFZKMmRqWk9uVG9GQ3dzTGVIcDZxbjNIZUhoNHdNL1BEMzUrZnFoYXRhcGExZWoyN2R2UnFWTW5VZUZKYW1vcWdvT0RNV3pZTUZIVmJWZXVYQUdnbUJBdmo2REF3OE1EMTY1ZFE5dTJiZEczYjEvUjl6dC8vanpXcjErUEZ5OWVxUDE4dzRZTlJyZXFEQXdNeE11WEwvSDIyMitYT0pGQUlwRmc5dXpadUhyMUtwWXZYNDRyVjY2b3ZROGJOMjZNRVNOR2FHekI2K0hoQVE4UEQwUkhSK1BRb1VPSWlJZ1FRdWprNUdRNE9qb0NVQVFhcXExNlZYMzU1WmNBRkd0QzZtdnZWNmRPSGR5OGVSUEp5Y21ReVdSbCtobFJ0b3dEU2hkeW04ckFnUU5MdEZRMVZzT0dEYkY0OFdMY3UzY1B2Lzc2cTdCT0lRQ2NPSEVDV1ZsWldMQmdnYzZUZGJ5OHZEU0dTa291TGk3bzNMa3p6cHc1QXdDSWpJd3MxMkJKOVRWVGZTMkppRXlOd1JJUkVSSFJmNXo4M2tLMVVFbmk4aGtralg4QUpPWDNwMkx4U1lQazVHUXNXYklFdDIvZlJtcHFLbWJObW9VTkd6WUlFelhGcVU1Q0dUSnBwbm9HckxZSnozOENzUlBJcWxWZnVibTVaWElzTFZxMHdLSkZpL0RUVHo4aFBUMGRSVVZGT0h2MkxNNmVQUXRYVjFmMDZkTUgzdDdlR2hlN045YTRjZU1RR1JrcFZKNDRPVGxwRFd0NjlPaUJZOGVPNGY3OSs0aUppY0hwMDZjTnFvWnAyN1l0eG80ZHE5Wm16MUFOR3pZVUxodFRPYVpjRzZ4Ky9mcHFDNHJyMDZSSkU2M3JVT2pTdTNkdjVPWGxsYWdhZlBUb2tkQjYwTnZidThRRWQ4MmFOZkg5OTkvRHljbEpyUTNRbTdiR1VtbjE2dFVMbHBhV3BWb3Z5NVNVbiszeURKWnljM05GVmQ1b0c3TjE2MWExcyt4TjhmM2c1ZVdGWWNPR2FiMWQxL3ZRM3Q0ZXMyZlB4c3laTXlHWHkvSFRUeitoZnYzNmFwVTZxZ0dFNnZIdTI3Y1ArZm41OFBUMDFCZyt0Mm5UQnQ5Ly96MWNYVjJGMW5GaFlXSFl0V3NYZHUzYWhXKysrUVpkdTNiVmVtd1hMbHpBMHFWTElaUEpVS05HRGZqNCtHZ2RDeWhPbWxBR25oMDdkaXlYOTJuMzd0MFJIQnlNbVRObmloci81TWtUQkFRRXFKMGNvTXJZVUNrN094c0hEeDRFb1BpY2FsS3BVaVVjUDM1Y3FDSUZGSy9SNE1HRDBieDVjNzM3YU5HaUJWcTBhSUhVMUZTY1BIa1M1ODZkUTNKeXN0Q3UwY0xDUXFoMDBzYlcxbGJ2R09YNldvV0ZoVWhNVERTNkxhSVkrdFlQK3pkbzJMQWhsaXhaZ3V2WHIyUGx5cFZDSmRqbHk1Y1JHQmlJanovK1dHMjhqWTJOY0lLRXNtV2lMcTFhdFJLQ0pXWDczUEtpR2pycXF0WWxJaW90Qmt0RVJFUkUvMkh5aFAyUVAxa3ZYSmU4TXhPUytqTUF2TjRKVWtkSFJ5eFpzZ1FUSjA1RWZIdzhzckt5OE1NUFArREhIMy9VT0NtbStnOW5mV3NyYWZPbVRBcVhKZFV3U1ZkcndkTHk4UERBOXUzYmhaWkNDUWtKQUJTVEsrdldyY08rZmZzd2MrWk10R2pSd2lUN3ExeTVNdnIzNzQ4dFc3WUFVRXdLeStWeWphK3BSQ0xCbURGak1HUEdEQUJBUUVBQVBEMDlSVTljV2xoWVlNQ0FBYVU2WGhjWEY5amIyeU16TXhPM2J0M1NlcXphREJvMENIZnUzTUdVS1ZPTWJzZG5DT1ZhV2NVcmx0YXVYWXVpb2lKaDdSRk5hMnJwT3F1N3ZEZzdPMlA3OXUwYWI5dXhZd2RDUWtLRTZ6NCtQaGcwYUpDbzdTcERiTEZ0dnZTMUh2ejk5OThSR0JnSU16TXpiTnEwU1dNcnU5T25UK08zMzM3VHVSM2w1encrUHQ2ZzBOVFkxbkdtb25xQ2dDbStuMnhzYkVvMStkNmlSUXRoWGJiYzNGd3NYcndZNjlhdEV5WnROUVZMcWFtcE9ITGtDQUJGaTFKdDNudnZQYlhyZS9mdUZZNVozNlMxdTdzN0tsU29BSmxNaG4zNzlzSGIyMXRuMjBQVjZzWk9uVHJwM0xhcFdGdGJZL1hxMVhyYjBqNS8vaHpidDIvSHVYUG5oRmFJRW9rRTN0N2V1SHIxYXFuYnZtM2R1aFZaV1Ztd3RyYkdSeDk5cERWWUh6SmtDTzdldll0dTNickJ4OGZIcVBkTnpabzE0ZXZyQzE5Zlg2U25wNXYwNUFrQWFpMWxuejU5V3FiQmt1cXg1K2ZuYTZ4Vy9iZG8xYW9WTm16WWdNbVRKd3QvcSt6YnQ2OUVzR1JuWnljRVM2b2h1RGJLMEJnby94T1hWS3VVL3MydkhSRzlmZ3lXaUlpSWlQNnJjdU1ndi9PL3M0a2xMcCsvRWFHU2tvMk5EV2JQbm8wSkV5WkFMcGNqSmlZR3djSEJHcy9PdHJXMUZSYmtObVJoYTlYV1lHSW1Db3dsa1VpRVNUUFZNNEUxMFhlN0pxcHJ3T2lTbUpnb1hDN0x4d3NvV3JFTUdEQUEvZnYzeDgyYk54RVlHSWlMRnk5Q0xwY2pOVFVWMzN6ekRWYXVYR21TOW5pdlhyMUNjSEN3Y1AzT25UczRmdnk0MWpQVVc3Um9nYlp0MnlJc0xBdzJOalpJVGs0VzNVN1FGQ1FTQ1pvMmJZclEwRkJrWm1iaTd0MjdCZ1V3N2R1M3g5S2xTOVVxbjhxS1RDWVQzbCtxay8wM2I5N0VyVnUzQUFCZHUzYUZvNk9qM25hU1hicDBBYUJvLzFTOHNqQXVMZzRqUjQ2RVJDTEJpUk1uU2dURWl4Y3ZCbUJjRlk2RmhRV2NuSnhLL0Z3bWt5RXFLZ3JBL3o2am9hR2hHRDkrZkptY3BhK2NDTTdKeVVGaFlXR0phaFpseTdpYU5XdHFYZnRMekRvanIyTk5qVXFWS21tZHRGZGQ3MHRYeFp4eWJUWXJLNnR5YitPbnpaZ3hZeEFlSG82MHREU2twYVVoUGo1ZWFGV25HcVFxM3krN2QrOUdRVUVCbkp5YzRPbnBLV29mMGRIUnd0cDNQajQrZWgrN3ZiMDlQdjc0WSt6ZHV4ZEpTVWs0ZCs0Y3ZMeTh0STYvY09FQ0FNVjN2cTRLbkQxNzltRFBuajE2ajFmWHVObXpad3ZIb2k5VU9uSGlCRmF2WHExMllrakRoZzB4YWRJa3ZQdnV1Nld1Ykh6NDhLSHdlNkYzNzk0Nm45Y1dMVnBnMzc1OXFGaXhZcW5YY3dzTURDeVRkb09xclh0alkyT0ZpcWl5b1BwZEw1VksvL1hoUkpVcVZUQisvSGg4KysyM0FCUUJjVkpTRW1yVnFpV01lZXV0dDRUZmNZWUdSZVg5L0ttdUIvV21mSmNTMGI4VGd5VWlJaUtpL3lRNTVMY21BN0wvLzQvanFtMGhhYndVYjBxb3BOU3dZVVAwNmRNSFI0OGVCUUJzMmJJRm5wNmVxRmF0bXRxNHQ5NTZDekV4TVFDQXYvNzZTNWpBMXVmKy9mdkNaWDF0YUVyRHlzcEtxQ0pRQm1EYUpDY25HN3g5MVlXMmRWRUdBUURLSlpRQUZCUDI3dTd1Y0hkM3g0TUhEekIvL255a3BxWkNKcFBoMTE5L3hZb1ZLMHE5ajRNSER3cWhtVElnQ0FnSVFOdTJiYlZPOEkwWk13YXRXclZDNzk2OVg4dDZMcTFidDBab2FDZ0FJRHc4M09ES0hrMXJmcFFGYldjK3YvdnV1N0MydGtaQlFRRkdqQmdoYWx0ejU4N1ZlcHZ5YzJGalk2T3g2bERYZlhVcExDekU3ZHUzRVJNVGcwOCsrVVR0dHBNblR3cEI5UERodzdGanh3NjhlUEVDUjQ0Y3dmLzkzLzhadFQ5OVRwMDZoYzJiTitQZGQ5OFZ3aktsUjQ4ZUFWQ3ZUQ2l1VjY5ZWVyL2ZsSS9wd3c4L0xQR1lOVkZPNE90ckhWZDh2RGJuenAyRG82T2p6alZSb3FPajBheFpNN1ZLRzJXN3FQSllBMGdzYTJ0clRKNDhHUWNPSE1DY09YUFVqaTAvUDErNHJLendxRkdqQmdCZ3dJQUJvcXNRbFpWc0ZTdFdSUC8rL1VYZFo5Q2dRUWdNRElSVUtzVytmZnZRdFd0WGpmdExTRWdRMm1WMjZORGhqYXJNYmRldUhiWnQyNGFNakF6VXJsMGJ3NGNQaDVlWGw5SEhlUHYyYlZoWVdBaS8yeXBVcUFDNVhBNGJHeHNNSGp4WTcvMU5YV0ZrYWpWcTFFRDE2dFdSbnA0dUJKRmxSYlhhSmlVbHBjVGZYUDlHeGR2bnFvWXpnT0p2Sm1YMTM3MTc5L1JXRmlZbEpRbVhIUndjVEhTVTRxU2twTHkyZlJQUmZ3dURKU0lpSXFML0lIbktDY2d6TGlxdVNNeGgxbmg1dWE2cFpJZ1JJMGJnM0xsenlNek14TXVYTC9Ienp6OWp6cHc1YW1QZWYvOTlJVmdLQ1FuQkYxOThvYmVWVW1GaEljNmVQU3RjRjlNejMxaFZxMVlWZ3FWNzkrNmhmZnYyV3NkcVcyTkNsOURRVUwwdGpqSXpNM0g1OG1YaGV2RldUT1doZnYzNkdETm1qRENoYnN6NlFzWEZ4OGRqOSs3ZEFCUnJLdzBaTWdTclZxM0N5NWN2c1hidFdpeFlzRURqL1Z4Y1hNcTBsWkErN2RxMWc3Ky9QK1J5T2M2Y09ZUGh3NGVYNmFTdk1XZmhlM3Q3NDdQUFBoT3VxNTc1YkdscGljNmRPOFBCd1VIcjJtZEtZczd1ZnZMa0NRQkZxQ0JtZklVS0ZYUXVLbi90MmpWRVJVVWhLaW9LVXFrVVptWm1HRHAwcVBBY1M2VlM3TnExQzRDaUFtVFFvRUc0ZCs4ZXJseTVndDI3ZDZOcjE2NUNTR0JLVjY1Y1FXWm1KaUlpSW5Ea3lCRmh6U0dwVkNvOEI3cENSa3RMUzUyUE95TWpRMmpSVm54TklIMUsyem9PVUh6UHJGcTFDcm01dWVqVHB3OG1UcHlvZHJ0Y0xzY1BQL3lBa0pBUURCa3lCQ05IamhSdWUvejRNUUM4MXMrbEptM2J0b1dIaDBlSno2Y3lkSzFZc2FKd1c5ZXVYWEg2OUduMDdObFQxTGJEd3NLRTc4R2VQWHVLbnNDM3M3UER4eDkvak45Kyt3MlBIejlHZUhpNHh0OWhGeTllRkM3cit4M2g0K09qTTloU0JvcTZ4aGtTQ3RyYjIyUHExS2xJU1VtQnQ3ZDNxUVArME5CUTdOKy9INDZPanZqbW0yL2c1dVlHTnpjM2RPblNCYmEydGdadnIxKy9mdWpkdTdlb3NXSmFWSnFDbTVzYkxseTRnTHQzN3lJM043Zk1XdHFxdHZkTVRFeDhJMXFhbGpYVmt5aUFrdFdoSFRwMEVFTGdrSkFRZlBycHB6cC9aNnYrdlNWbXJTNVRldjc4dVhCWlU3VXVFWkdwdkptekIwUkVSRVJVZHVTdklMKzNRTGdxY1IwRDJEWjVmY2VqUitYS2xURjY5R2lzWExrU0FIRDI3RmwwNzk1ZExSanAwYU9IMElJb096c2IvdjcrbURWcmxzNS85Ty9ldlZzNHE5UGUzbDduWXVtbFZiOStmYUYzLzU5Ly9vbFBQLzFVNHlUYWd3Y1BoTFpGaGpoNzlpeTh2YjIxcmxra2w4dXhaczBhNFF4N2UzdDdkTzdjMmVEOWlGRlFVS0R6ekc5OTdaRU1JWlBKc0hUcFV1RnhqUnMzRG0zYnRzWEZpeGR4OWVwVmhJYUc0dEtsUzJYYU1zaFkxYXBWZzd1N082S2pvNUdVbElUbzZHaTBiTmxTNDloZmYvMFZjWEZ4OFBMeVF0dTJiWFd1cDJKcXl2WnNRTWwxYndZTkdpUnEwa29abm9qeDlPbFRVZU83ZE9raVZERmxaV1VoS2lvSzE2NWRFMjYvY3VXSzJuaUpSSUxjM0Z3aEhQdjU1NStSbHBZR0FQaS8vL3MvV0ZwYVlzU0lFUWdMQzROVUtzV3laY3V3WXNVS2s0ZDkwNlpOdzkyN2Q1R2Ftb3JObXpmRHdjRUI3ZHUzeDVVclY0U1dnNldaaEZSZEpGN3MyayttdEhmdlh1VG01a0lpa2FCNzkrNGxicGRJSk1KeDdkdTNEeTFhdEJDK3kyL2V2QWtBUXF1NU40bW05NEZ5SWxvMTZITnljc0w4K2ZORmhTUkZSVVhDUkxXRmhZWEJWWElEQnc3RTBhTkhJWlZLc1gvL2ZvM0IwcGt6WndBb3Z2UDF2YS9zN094RWhYcGl4NG5oNGVGaGt1MEFFTmEvU1U1T0Z0cnJqUm8xeXVoMnEvYjI5cUlmcDVnV2xhYlF1blZyWExod0FhOWV2VUpFUklURzMrTVBIejdFa1NOSDBLVkxGMkU5TGtPcFZqVGZ2WHNYSDN6d1FhbU8rM1hadFdzWGhnNGRLdXAzcHVxSlJrNU9UaVZDVWhjWEZ6UnUzQmgzN3R4QlFrSUNEaDA2aElFREIycmMxbzBiTnhBV0ZpWmM3OUdqaDVHUHdEaDM3OTRWTHBkWGRUb1IvVGNadDdJeEVSRVJFZjFqeVpPRGdaY1BGVmNzSFNHcFAxUDNIZDRBM2JwMVUydXJwQnFTQUlwSitrOC8vVlM0SGhJU2dnVUxGbWhzS3llVlNyRmx5eGJzM0xsVCtObFhYMzFWWm1mK0FsQUxOcEtTa3JCcTFTcTE5VGtBUlZ1K2VmUG1HVFdSTFpmTE1YLytmSVNFaEFock9TbGxaMmRqMmJKbGFvSFY2TkdqTllZL0Z5NWN3TUNCQXpGbzBDQzFzMjBOOGNVWFgrRFVxVk1sSGg4QW9XMlRVdE9tVFkzYWgxSkFRSURRenJCZHUzYkN4T3JYWDM4dHZKN3IxcTFUQzBmZUpLcVRUWHYzN3RVNjdzR0RCN2g0OFNJV0xseG8xQnBjZ0tMZGxxSC9qUmd4UXFpMEEwb0dTeTR1THVVYWNoVVhHeHVMcjc3NkNnTUhEc1QzMzMrUFAvNzRRKzMyR2pWcXdOdmJHL1BtemNPaFE0ZUVVT25reVpQQ1dDY25KL1R0MnhjQVVLOWVQYUZDNGNhTkcxaTdkcTNKajdseTVjcVlNMmNPS2xTb0FKbE1oa1dMRnVIY3VYTkN1ODhxVmFxVUtsaUtqWTBWTHBkMzVVOVNVaEorLy8xM0FNQUhIM3lnZFVMVDE5Y1hqUm8xZ2x3dXgvTGx5NUdWbFlXVWxCUThmZm9VUU9tL0Y4cUw4ck5SZlAwVXNXMVZnNE9EaFNxdFhyMTZxYlVmRThQT3prNm9qSXFKaVZGNzdRRkZ3S0NzZ3V2UW9ZUEdGcFAvSnNxZ0dQaGZLN2VtVFp1K1VlMy9EQ1dUeVJBZkh5K0VabTNhdEJFZXo3bHo1elRlSnk0dURpZFBuc1EzMzN5akZyWWJva21USnNKK3lycnRYbG5hdm4wN3Z2amlDeHcrZkZqcitwdUZoWVVJQ2dwQ1FFQ0E4RE50RlhsZmZ2bWw4THdFQkFRZ01EQ3d4Tjlja1pHUldMQmdnZkR6cmwyN2xtbXJaVTF1Mzc0TkFEQXpNL3RQVkpzUjBldkRpaVVpSWlLaS94aDUzQy9DWlVsRFA4REM4Qll4NVUwaWtXRGl4SW40NnF1dklKZkxrWkNRZ04yN2Q2dXQ5VEY0OEdERXg4ZmoxS2xUQUJSdFNNTEN3dENvVVNNNE96dkQzTndjcWFtcHVIWHJsbHJMazg4Kys2ek16OGJ0MkxFajZ0YXRLMHp5blQ1OUd0ZXVYVVBMbGkxUnFWSWx4TWZIQzJmcmYvcnBwOWl4WTRkQjIrL1Jvd2RPbkRpQlpjdVdZZHUyYlhCemM0T1ZsUlZTVWxKdzgrWk50WkNuUjQ4ZUdpc0pBRVZncDV6QVdyMTZ0ZWpGNTFVbEp5ZGp4WW9WV0x0MkxSbzFhZ1FIQndkVXJGZ1JhV2xwaUltSkVkWXRzTEN3RUwwMmp5WkJRVUU0ZlBnd0FFV3J3YWxUcHdxM09UZzQ0UFBQUDhlR0RSdVFucDZPTFZ1MllOS2tTVWJ2cTZ4MDd0d1p2L3p5QzFKVFUzSDkrblhjdUhHanhEb1B3UC9heE5XcFUwZG5HelJkakEwWmxQc0dqRjhFL1BUcDAxcHZVNGFpWVdGaHFGeTVNb3FLaWlDVlNqRnExQ2k5NjZJa0pTWGgzcjE3d25XSlJJSW1UWnFnWGJ0MmFOT21qY2JLbC9Ed2NLeGV2Vm9ZUDIzYU5MV1FkZlRvMFlpTWpFUkNRZ0tPSFR1R2loVXJZdXpZc1NhZG5HN2F0Q2tXTFZvRVB6OC81T2ZuWThtU0pjSWtaTy9ldlVzVkFFUkhSd05RZkNiS08xamFzR0VEWkRJWkxDMHRkYTdEWkc1dWptblRwbUhjdUhISXlNakFwazJiaEhXbExDd3MvakhCa3JKbG96RW5KZVRrNUdENzl1MEFGQlZQWXRiQzBxUi8vLzQ0Y3VRSUNnc0xjZURBQWN5Yk4wKzRUVm10QkNoK0IvM2JQWHYyRElEaVBmUlBXMWZtNWN1WGlJcUt3dlBuei9IOCtYTThlL1lNejU0OVEySmlJZ29MQzdGZ3dRSzBiOThlMWFwVlE4dVdMWEg5K25WY3Zud1pTVWxKcUZXcmx0cTJsTThEb0ZoLzBoajI5dlpvMUtnUjd0eTVnN3QzN3lJakkrTzFyck4wOE9CQlVWVmhIaDRlYU5PbWpkclBFaElTc0hIalJtemN1QkV1TGk1d2RYV0Z2YjA5NUhJNTB0TFNjT2ZPSGJYMnF4MDZkRUNmUG4wMGJyOUpreVlZUG53NHRtL2ZqcUtpSXF4ZHV4WUhEaHlBbTVzYkxDd3M4UERoUTJGTk0wQnhzc0xYWDM5dDVLTTJUbXBxcW5BTXpaczNoNDJOVGJudW40aitXeGdzRVJFUkVmMlhaTjhHWHZ6L0ZsRVZhMEpTVzN5THF0ZXRRWU1HOFBIeHdiRmp4d0FBQnc0Y2dKZVhsekJ4SXBGSU1IMzZkTGk2dW1MbnpwM0l6ODlIVVZFUmJ0KytMWnk5cWNyZTNoN2p4NDh2MHhaNFNoWVdGdkR6ODhQTW1UT1JtcG9LUUxFV1NraElpRERHM053Y0V5Wk13RHZ2dkdOd3NOU3paMC9VcVZNSDI3WnRRM0p5c3NaS0xXV3JKYkZoVHZHemNEWFJOTmt1a1VnZ2w4dVJsNWNuVEhJWFY2TkdEVXlmUHQzb00ya2pJaUt3YnQwNjRmcjA2ZE5MVERyMTdkc1hmLzc1SjJKall4RVVGSVQrL2Z2RDJkbFo3N2FWN2NqS2c0V0ZCWVlOR3lZRUhULysrQ00yYmRxa05sSDk0c1VMNGZXc1Y2K2UxbTJscEtTb1ZRK3BMdDVkR3NxZ0VUQStXTkpHSnBOaDFhcFZRc3VnY2VQR29VcVZLcGczYng2MmJObUN2Ly8rRzZOR2pkSmFGVldyVmkwMGFOQUF0V3ZYUnR1MmJkR21UUnZZMjl0cjNWOW9hQ2dXTDE0c1ZIMTk5dGxuSmFxRHJLeXNzSERoUWt5ZVBCbFNxUlNIRGgxQ2Ftb3FwazJiWnRMSC85NTc3K0g3NzcvSG5EbHpoRFdSQU1YblIxODdTVzMrL3Z0djRUT25yUzFtV1FrTkRSWGFEdzRkT2xUdnVsdDE2OWJGb0VHREVCY1hoeEVqUmdpVHI2MWF0VExaODZ4Nm9vR3BGUllXSWlrcENRQ01tcmpkdkhtejhObnEyN2V2MFpQMk5XdldSSmN1WFJBU0VvSkxseTRoT1RrWmpvNk9rTWxrd3U4WFcxdmJjbjgvbUpwTUp0UFpYbEFxbFFyZmVVNU9UcSsxa2xLVG5Kd2NKQ2NuSXlrcENZbUppY0ovU21GaFlXcXQwNHBUYldmWHExY3ZYTDkrSFVWRlJkaTVjeWRtekppaE5sWjVNb0NOalUySjBNa1FuVHQzeHAwN2R5Q1h5M0h4NGtWOC9QSEhSbStydE1TMkNMYTN0MWNMbHFwVnE2WldxUlFmSDQvNCtIaU45N1cwdE1TUUlVUHd5U2VmNkR5UndOZlhGeFVxVk1DdnYvNEttVXlHcEtRazRidEFWZHUyYlRGNzl1d3lyWWJYUlBXNTByZXVHaEZSYVRGWUlpSWlJdm9Qa2NlclZDczVEd01raHZmZWY1MisrT0lMWExod0FabVptWkRKWlBEMzk4ZVBQLzRvVEFKSUpCSU1IandZSDMzMEVVNmVQSW5JeUVnOGZmb1UyZG5aTURNelE5V3FWVkd2WGoyMGJkc1dYbDVlNWZvUGZtZG5ad1FFQk9ESWtTTzRmUGt5bmo5L2pyeThQRlN2WGgzdTd1NFlOR2dRNnRXckp5emticWdoUTRiZ3ZmZmV3KysvLzQ2Yk4yOGlQVDBkbHBhV2NIQndRT3ZXcmVIdDdZMDZkZXJvQXZRWmlRQUFJQUJKUkVGVTNNYWtTWk93WnMwYUFNRGt5Wk5MM0Y0OGJOSzBkc012di95QzA2ZFA0OGFORzNqMjdCbGV2bndKYzNOelZLbFNCZlhxMVlPbnB5ZTZkdTFxZE9WTlJFUUVGaTVjS0t5aDRldnJXK0lNWlVEeFhwZ3laUXFtVHAySzhlUEhpd3FWQVBVMWFveFptOEpRUFh2MnhQSGp4M0h2M2owa0ppWml5WklsOFBQekV5WlJWZHNRcWJhRExHNzI3TmxsY255M2J0MENvQWlWVEJtczNMNTlHMnZXck1IRGg0cTJuSU1IRDBhM2J0MEFLQUttOWV2WDQrREJnN2grL1RxbVRKbWlOWVRjc0dHRHFQMGRPSEFBQVFFQndudjR3dzgvMUZvbFVyZHVYZmo1K1dIZXZIa29LQ2pBaFFzWGNQZnVYVXlmUHQxa0UvVDUrZm40ODg4LzFVSWxBTml4WXdlQ2c0TXhkT2hRZlBqaGh3YUZGaWRQbmhRK0YrKy8vNzVKanJNNGJhMFlyMSsvRG9sRUFtZG41eEtWWnNVZm85S0lFU05nWm1hR29LQWdJUlR3OHZJeTJiRkdSVVVoS2lyS1pOdFRkZlhxVmFFZGE0MGFOUXk2NzcxNzkzRGl4QWtBaW5aMlE0Y08xVHBXdGVXck5vTUdEVUpJU0FpS2lvcHc0c1FKZlBiWlp3Z0xDOE9MRnk4QUFKNmVucUtDbHF5c0xLMlQ3b2FNcTF5NU1xcFdyYXAzTy9xb2Z0L2N1blZMNTJmdjFLbFR3bWU3ZnYzNnBkNjNxWncvZng2clZxMHlxQjJyUkNLQmc0TUQ2dFNwSS95bitwZzZkT2dBVjFkWHhNWEY0ZFNwVStqY3ViUGE3MEJsUzhRR0RScVVxdEt5VzdkdTJMWnRHL0x6OHhFVUZQUmFneVZqN2Q2OUc1R1JrYmh4NHdZZVAzNk1aOCtlSVRNekV3VUZCYWhVcVJLcVZxMkt0OTkrRzYxYXRVS25UcDFnWjJjbmFydURCdytHcDZjbmpoOC9qc2pJU0tTa3BLQ3dzQkJWcTFaRjA2Wk4wYTFiTjYxckpwWWx1VnlPb0tBZ0FJclBqeW0vVDRtSU5HR3dSRVJFUlBSZkljdUNQT0dBY0ZWU3gvYzFIb3p1OWxqYVZLNWNHUWNQSHRRN3JscTFhaGc2ZEtqT0NUdXh4QnluMk1kaVkyTURYMTlmK1BwcWYrNGJOMjVzMUhNREtDYVNpcCs5YkloT25UcnBQTU8xK0NTbnBxREJ4Y1ZGWnh1czByaDY5U3I4L1B5RXllM09uVHRqK1BEaFdzZlhxMWNQdTNidFF1WEtsZFYrbnA2ZWpzek1UTmphMnNMYTJscFlJeVUrUGg3Ky92N0NPRU1uakkwaGtVZ3dkKzVjakJzM0RsS3BGR0ZoWVpnelp3NW16SmlCbWpWcjR1TEZpOExZWnMyYWxmbnhLT1hrNU9EU3BVczRmdnc0QU5Pc2V5T1R5WEQxNmxVY1BYcFVXUHZEd3NJQ28wZVBWbHZUb20vZnZyQzF0Y1dQUC82SVI0OGVZZEtrU1dqZHVqVjhmSHpnNGVGaFVLdTQ3T3hzckZ5NVVtM05zSTRkTzJMNjlPazZKMTFidFdxRlJZc1dZZUhDaFpCS3BVaE9Uc2FNR1RQUXJsMDdEQjgrM09qSmE3bGNqck5ueitLWFgzNFJ3cFRLbFN2and3OC94S2xUcHlDVlNwR2VubzUxNjlaaDA2Wk5hTjI2TmJwMDZZS1dMVnZxYkFXVm41OHZmRGRXcmx3Wm5UdDNOdXI0OUZHdC9sUU41aWRPbklqZXZYdWpvS0FBNmVucHNMS3lnbzJORFFvTEMzSHk1RWtBS0ZGTlptWm1ob3lNREd6ZHVoV0E0dlAycHB4aGYrM2FOVmhaV2NIZTNoNjJ0cmFvV0xFaUtsYXNpTnpjWEZ5L2ZoM3IxNjhYeGhyNjJXallzQ0YrK3VrbkhEaHdBQzFhdE5BWkhxbyszOXJDK0hmZWVRZGVYbDVvMkxDaHNFYVk2bnBqWXAvVG9LQWdZVks2Tk9OOGZIdzBucGhncUlZTkcrTHUzYnNBZ0VXTEZxRlhyMTZvVmF1VzJ1ZFdKcFBod1lNSGFwVnA3ZHUzTC9XK0FVVzFwcGlnRFZCVUMyclNvRUVEcmFGU2xTcFY0T0xpQW1kblo5U3BVMGY0ZjUwNmRYU2UxR0JtWm9ZeFk4YmcyMisvQlFCOC8vMzMrTzY3NzlDaVJRdmN1WE5IK0Y1cDBxU0pxR1BYeHRiV0Z0MjdkMGRnWUNDZVBIbUN5TWpJTWd1c05USDI3eUJWRmhZV2FOdTJyYkQrb2ltNXVMaGc3Tml4R0R0MnJNbTNiYXp3OEhDaEZXTFBuajFOWG1WTVJGUWNneVVpSWlLaS93aDU0aUdnVURIQklhbmVHYkN1KzNvUGlQNXhWQmRITnpjM1IvWHExY3QxLzdhMnRrSkZSb3NXTFRCanhneTlaMlFYRDVVQVJSWFFva1dMOU83UHc4UER1QU0xa0pPVEV4WXNXSUE1YytaQUpwTWhLaW9LbjMvK09XclhyaTIwTmJLM3Q5Y1pabXpkdWxWdFRaMzQrSGpSQWQ5dnYvMG1UTzVySXBGSU1HalFJSEVQcHBqbno1L2pyNy8rUW1Sa0pDSWpJNUdkblMzYzFyeDVjM3oxMVZjYVcveDVlWG5CeWNrSksxYXNRSHg4UENJaUloQVJFWUhLbFN1alVhTkc4UER3UU4rK2ZYWHUrK3paczlpNGNhTlF1UUVvSnRzbVQ1NHNLcHhxMWFvVi9QMzlNWC8rZktGdDFaVXJWM0RseWhVTUdUSUVJMGVPRlBzMElDOHZEMmZPbk1IaHc0ZlZKcXNiTldxRU9YUG1vSGJ0MmhnMmJCaDI3dHlKNDhlUFF5YVQ0ZFdyVjdoOCtiSVFpams2T3VMZGQ5OUYvZnIxNGVEZ2dPclZxNk42OWVxb1hiczI5dXpaSTB4dWQrdld6ZWlLUUtYTGx5OGpKQ1FFTmpZMnNMS3lRc1dLRlpHZG5ZM3o1ODhMWTV5Y25OVHVVN2R1WFFEQXZIbnpOTGIxS3Q1MkVBQ1dMVnNtdkNlR0RoMnFzOTJab1hyMTZxVnowbGZiT2lxQVlrMlh5TWhJdmZ1d3M3TVRLdTBNNGVibUJqYzNON1dmclYrL0htWm1ackN6czRPbHBTV1NrcEtFQUVkWmZhcE44WXJGTDcvOEVnNE9Ecmg4K1RKYXRXcGw4UEc5Q2ZyMTY0ZlRwMDhqTHk4UFdWbForTzIzMy9UZXAyWExsaVlMbG80Y09ZSWpSNDZVYWh0T1RrNTQ3NzMzWUdWbDlmL1l1L1A0bU00dUR1Qy9TVWIyZmJISFRwSFlCVUZMTEtuRVVoS3FSYWw5TGFXbGxpcWxSVnRGN2RTKzFDNUJXNm9pcUlqUUxCWEVHdG1Ka01pZVNXYm12bi9NZTYrWlpKWTdtWmxNbHZQOWZQcStZK1l1ejB6bTNybjNPYzl6RGhvMGFBQTNOemZ1UDExcTMzVHQyaFZEaGd6QjJiTm5VVkJRZ0srKytncGVYbDVjSUE3UVR6ck1NV1BHNE5LbFM4alB6OGZ1M2J2UnFWTW52ZGFiSS9yRE1BeDI3NVpsSmJDeHNTbHozVFpDQ05FR0JaWUlJWVFRUXFxTGwzKzlmVnpmdUxPVlNPWDArUEZqN3JHYm0xdVo2c0Rvb21YTGxoZzZkQ2ppNHVMdzNYZmZsYm56bk05c2srSERoNnV0YWFSdkhUcDB3TGZmZm90VnExWWhMeThQSXBHSUN5b0JRRUJBZ01IcWhyenp6anNxWDdPeHNjSFVxVlBMMUVuSk1BeFdyMTZ0ME5rcEVBalFwVXNYK1B2N2ErendidFdxRlhidTNJbkF3RUFjUG53WWVYbDV5TTNOeGIxNzl6QnUzRGkxNnhZVkZTRW9LSWdMS3BtYW1tTHExS2tZTmt5N3VuS05HalhDOXUzYnNYbnpabTRFZlpNbVRVcWxlMU1sTlRVVkJ3NGNRR2hvS0FvTEM3bm43ZXpzTUc3Y09Bd2VQSmpycUhWd2NNQm5uMzJHY2VQRzRlKy8vOGFGQ3hjVXZnTnMvVFQ1R2hvdFc3YkVtalZyRUJRVUJBQXdNelBUK2owcVkyWm1wcmF1aWEydExkNTk5MTJscjdtNXVaVUtMTFZwMHdiVHAwOHZ0V3lYTGwwUUZSV0Z4bzBiWTlDZ1FibzF1Z1JUVTlNeXB6dHQyclNweHNDU2s1TVRsaTFicGpSNFhSWUpDUWtxVS9lOS8vNzdXaDMvYm01dW1ETm5EbWJNbU1FN1dEZHExQ2lNSHorZTl6NE16YzNORGV2V3JjUHUzYnNSRXhPRG9xSWlwY3VabUpqQTFkVVYvZnYzeDRnUkl5cGNmYVUxYTlZWVpMdlRwMDlIWGw0ZWx3WXhORFNVZTYxbXpacDZtZUhxNk9pSXNXUEhZdnYyN1hqeTVBbk9uejhQUHo4L25iZEw5Ty9jdVhQYzc4WDQ4ZU5oYTJ0cjNBWVJRcW9GQ2l3UlFnZ2hoRlFIa2tJd0dmOVBxU1VRUXVEUzM3anRJWlhTcFV1WHVNZGVYbDVHYVFOYmwwV1hHUm0xYTlkRzQ4YU5JUmFMd1RBTXBGSXBBRmxuZXYzNjlkR3ZYeis5alhyWFJwY3VYYkJ0MnpiczM3OGZWNjllaFZnc2hxbXBLUVlQSG95UFB2cEk2VHJzVEtNNmRlb29QTy9xNm9wVnExYngycStIaHdmV3JWdUg0dUppaU1WaVNLVlNNQXdET3pzN05HdldyTXlmdFVBZ3dQang0L0hOTjkvQXc4TUQzYnAxUTY5ZXZlRGs1TVI3RzBLaEVDTkdqTUNRSVVOdzllcFZYTGh3QWY3Ky9pcHJMckhNek16dy9mZmY0L1BQUDBkUlVSRysrdXFyVWpORStMS3lzc0tDQlF2UXIxOC9IRGx5QkFzV0xPQWRUSEJ4Y1VGaVlpSVhWSEp3Y0VCQVFBQSsrT0FEbFVFUE96czdCQVFFSUNBZ0FQSHg4WWlNakVSa1pDUmlZbUlVMG1yWjJOaGc2ZEtsc0xhMnhvSUZDL0R0dDkvaW80OCtRdTNhdGJWNmY3VnExZUwyeTJyY3VESE16YzFSWEZ6TUhSK0FiT1pNaXhZdE1IMzZkSlVkbDZOR2pZS3ZyeSszbnJPenM4clBLeUFnQUZGUlVaZzRjYUpXS1E3VllRTmVtZ0xJVTZaTVVibGNuejU5WUd0cmk0S0NBaFFXRm5LZkE4TXdzTEd4UWJObXplRGw1YVh6ekRCNURSczJSSFIwTkZjclNDQVF3TkhSRWIxNzk4YWtTWlBLdE0zeXFCTm5TTTJiTjhlYU5XdkFNQXdLQ2dvVXZvc3NTMHRMZ3dTVFB2MzBVNHdlUFpyWHNxZFBuOGEyYmR2MDNnWjFoRUlodnZycUszaDRlT0RBZ1FOY0VOM0d4Z1lMRml6UTIrdy9mMzkvaElXRjRiLy8vdVBTYzdxNnV1cGwyMFEvWHJ4NGdWMjdkZ0dRemJSbFUySVNRb2loQ1ppU0ZYZ0pJWVFRUWtpVnc3d0tCaFB4L3hIMlR0MWg0bm5XdUEwaU91dmYvMjF3Y09QR2pXalZxcFZldDUrV2xzWjFPQVBBMmJObnNXblRKZ0N5RHEzZHUzZVhTb1ZWWGJFek85aFVaZm9nRm91Um5wNE9Cd2VITXMrNnFDaUtpb3JLZlhZYkt5TWpBNWFXbHVYMkdiNTgrUkkvL1BBREFPRG5uMzhHSU92MDI3eDVNL3IxNjRlZVBYdVd1Y09YWVJnOGYvNGNDUWtKU0VoSVFMTm16UlJxbmx5OGVCSGUzdDU2RHlaSUpCSklKQkpJcFZLWW01dnJQUldXVkNybEZWUXFLQ2dBSUFzYVZyUlpLZXFrcDZjRGtNMXc0dHR1aG1IS0xlVVllMTczOVBRMFNDMGFWbFpXRnBmS1ZKdmdzajVkdTNZTkowN0lhazJ5Nzdza05uM2kwS0ZENGV2cnkydTd3Y0hCT0g3OE9BRFo3N0UrQTQ1OFNDUVNQSG55QklXRmhXamV2TG5lYSt0a1pHUmcxcXhaU0U5UGg3dTdPOWF1WGF2WHRKV2s3SXFLaWpCMzdsdzhldlFJTld2V3hPYk5tK0hvNkdqc1poRkNLamtCejRzUUNpd1JRZ2doaEZRRHpJUEZZQkoyQWdBRXpaZEEwR1N1a1Z0RWRHWG93Skt2cnkvYXRXdUhtalZySWk0dVRpR2QyWmd4WXpTbUlpT0VFRUpJMVJBWEY4ZWwzT3pkdTNlbHJkMVYxZHk2ZFF2WHIxOEhJQXVHbG1jS1gwSkkxY1Uzc0VSRERBZ2hoQkJDcWdFbS9XMEtNNEdMdHhGYlFpb0xzVmlNaUlpSVVzOFBHalFJWThlT05VS0xDQ0dFRUdJTVRabzB3Yng1ODR6ZERGSkNseTVkMEtWTEYyTTNneEJTVFZGZ2lSQkNDQ0drcWl0SUFQTGpaSTlyT0FHMmJZM2JIbElwOU8vZkh4RVJFY2pPem9hOXZUM2MzZDB4Y09CQUdxVk1DQ0dFRUVJSUlkVWNwY0lqaEJCQ0NLbmltT2Vud055UjFRd1ExUDRBZ25hN2pkd2lRZ2doaEJCQ0NDR0VWRFI4VStGcHJwQkpDQ0dFRUVJcXQ2em90NC90T2hpdkhZUVFRZ2doaEJCQ0NLbjBLTEJFQ0NHRUVGTEZNZGxSYi85aDM4NTREU0dFRUVJSUlZUVFRa2lsUjRFbFFnZ2hoSkNxakpFQTJYZTRmd3BzMnhpeE1ZUVFRZ2doaEJCQ0NLbnNLTEJFQ0NHRUVGS1Y1VDBCSlBteXg1WU5nUm9PeG0wUElZUVFRZ2doaEJCQ0tqVUtMQkZDQ0NHRVZHRk05dHY2U2dLN3RrWnNDU0dFRUVJSUlZUVFRcW9Db2JFYlFBZ2g1VTZjQXlaK0M1aVg1NEg4WjI5SDhoTkNTRm1aV2dGV2pTR282UXRCbzVtQTBOYllMWG9yNTk3YngzYVVCbzhRUWdnaGhCQkNDQ0c2b2NBU0lhUmFZVjVmQlhOM0xnUXV2V0hpdmc2d2FRbVlXaHU3V1lTUXlrNlNCK1ErQUpOOEdOTFFYaEI0cklmQXVaZXhXeVdUOStUdFkrc1d4bXNISVlRUVFnZ2hoQkJDcWdRS0xCRkNxZzFaVUdrV0JHMjJRK0RVdzlqTklZUlVKYWJXZ0gwbkNPdzdBUm1oWUdLbUFSNWJJSEIrejlndEE1UC9sSHNzc0c1cXhKWVFRZ2doaEJCQ0NDR2tLcUFhUzRTUTZrR2NBK2J1WEppMDJVRkJKVUtJUVFtY2VrRFFaanVZdTU4RDRoempOb1lwQnZJVC92OFBBV0RaMktqTklZUVFRZ2doaEJCQ1NPVkhnU1ZDU0xYQXhHK0J3S1UzNE5UZDJFMGhoRlFEQXFjZUVMajBCaE8veGJnTktVZ0NHTEhzc1VVOXdOVEN1TzBoaEJCQ0NDR0VFRUpJcFVlQkpVSkl0Y0M4UEE5Qi9kSEdiZ1locEJvUjFCOE41dVY1bzdhQnlhTTBlSVFRUWdnaGhCQkNDTkV2Q2l3UlFxcUgvR2VBVFV0anQ0SVFVcDNZdEFUeTQ0M2JodnduYng5Yk5URmVPd2doaEJCQ0NDR0VFRkpsVUdDSkVGSTlTUElCVTJ0anQ0SVFVcDJZV2dPU1BPTzJvU0Q1N1dPclJrWnJCaUdFRUVJSUlZUVFRcW9PQ2l3UlFnZ2hoRlJWaGMvZlBqYXZhN3gyRUVJSUlZUVFRZ2docE1xZ3dCSWhoQkJDU0JYRmlGSzV4d0tMT2tac0NTR0VFRUlJSVlRUVFxb0tDaXdSUWdnaGhGUlZoVzhEUzdDZ0dVdUVFRUlJSVlRUVFnalJIUVdXQ0NHRUVFS3FJa1lDaU5MZS90dTh0dkhhUWdnaGhCQkNDQ0dFa0NxREFrdUVFRUlJSVZWUlVib3N1QVFBWmk2QWlabHgyME1JSVlRUVFnZ2hoSkFxZ1FKTGhCQkNDQ0ZWa1VJYVBLcXZSQWdoaEJCQ0NDR0VFUDJnd0JJaGhCQkNTQlhFeUFXV0JPWlVYNGtRUWdnaGhCQkNDQ0g2UVlFbFFnZ2hoSkNxaUdZc0VVSUlJWVFRUWdnaHhBQW9zRVFJSVlRUVVoV0o1QU5MTkdPSkVFSUlJWVFRUWdnaCtrR0JKVUlJSVlTUXFxancrZHZINWpSamlSQkNDQ0dFRUVJSUlmcEJnU1ZDQ0NHRWtDcUlLYVFaUzRRUVFnZ2hoQkJDQ05FL0Npd1JRZ2doaEZSRmNvRWxBZFZZSW9RUVFnZ2hoQkJDaUo1UVlJa1FRZ2docEtwaHBJQklQaFVlelZnaWhCQkNDQ0dFRUVLSWZsQmdpUkJDQ0NHa3FpbDZCVWlMWkk5ck9BQkNHK08yaHhCQ0NDR0VFRUlJSVZVR0JaWUlJWVFRUXFxYXd1UzNqeTNxR2E4ZGhCQkNDQ0dFRUVJSXFYSW9zRVFJSVlRUVVzVXdjb0VsZ1VWOUk3YUVFRUlJSVlRUVFnZ2hWUTBGbGdnaGhCQkNxcG9DdVJsTGxoUllJb1FRUWdnaGhCQkNpUDVRWUlrUVFnZ2hwS29wVEhuN21HWXNFVUlJSVlRUVFnZ2hSSThvc0VRSUlZUVFVdFVvMUZpaXdCSWhoQkJDQ0NHRUVFTDBod0pMaEJCQ0NDRlZEQ09YQ2s5Z1djK0lMU0dFRUVJSUlZUVFRa2hWUTRFbFFnZ2hoSkNxaG1Zc0VVSUlJWVFRUWdnaHhFQ0V4bTRBSVlRUVlrd2ZmL3d4QUtCdTNicjQrZWVmamR5YXQwNmNPSUhFeEVSMDZOQUJuVHAxZ3IyOXZiR2JSQ29MU1NGUTlGcjJXR0FLbU5jeWJudXFnT0xpWXFTa3BLQlJvMGJHYm9vQ2htRVFFeE9EdG0zYmx2dSs4L1B6SVpWS0FRQTJOamJsdnYveUloYUxFUk1UZy9idDIwTWdFQ2hkNXY3OSt5Z3VMZ1lBdEczYlZ1VnlsWkZJSklKRUlvR1ZsWlZXNjRuRllvU0VoS0JidDI2d3RiVTFVT3NxdHVEZ1lDUW1Ka0lvRk9LVFR6N2huazlJU0VCYVdocTZkT2xpa1AzR3hNUkFLcFdpUm8wYWFOMjZ0VUgyVVJHRWhvWWlQRHdjQURCMDZGQTBhZExFcU8ySmlJaEFWRlFVQUdEY3VIR29VYU5HdWV6MzhlUEhhTkNnQWN6TnpYbXZjLy8rZlRSdjNseHZiYXp1NThtS29yQ3dFQktKQk5iVzFucmRMc013ZVBYcUZRREF3Y0ZCN2ZjbUl5TUR0cmEyNWZiOUowUVhFb2tFcHFhbUJ0M0htemR2Y1BMa1NYejQ0WWV3czdNejZMNkladEhSMFhCd2NLaHc5M1NWR1FXV0NDR2ttdWpmdnovM2VOU29VUmcvZnJ4T3kxVVY3STJTcGFXbGtWdnlsa2drd3BFalI1Q1RrNE1MRnk1Z3hZb1Y4UEx5TW5hempHclhybDBHMzhla1NaTU12bzl5VVpqeTlyRjVIVmx3aWFnVUd4c0xBTEMzdDBmZHVuVkx2UjRTRW9KZHUzWkJKQkpoNzk2OXZEckp4V0l4VnExYUJRRG8yTEVqQmcwYXhMczk3RG1Zei9uMzBLRkRPSERnQUR3OFBEQnYzank0dWJueDNvK3Vwa3laZ3JTME5BREEzMy8vcmRkdFQ1NDhHWURzTS9EMjl1YTFUbUJnSUlLQ2dnQUFlL2Z1aFltSmZoSXpoSVdGWWNXS0ZYQnhjY0dpUll1VUJ2RysrKzQ3cEtlbkF3QisvLzEzaFE3ZStQaDROR2pRUUcvdEtXL256NS9IcjcvK0NpOHZMMHlhTkFtMWE5Zld1TTY5ZS9mdy9mZmZJejA5SGI2K3ZwZzNiMTZaOWgwWEY0Yy8vdmdETTJiTU1IakhqeUhjdUhFRDE2NWRRNDBhTmJqQVVsNWVIcFl0VzRhVWxCVDA3TmtUTTJiTWdLdXJxMTczdTJqUklvaEVJamc1T2VIWXNXTjYzWFpGT1RhenNyS3dkdTFhNU9ibW9rbVRKaFdpZ3lncUtvcjd2RWVQSGwwdUhldjUrZm40L1BQUEFRQ2VucDVZdm55NXhuV1NrNU14Wjg0Y21KbVpZZGl3WVhxNTlxbnU1OG1LNHUrLy84YW1UWnRRcjE0OWJObXlSZXNCQWFyazVlVmgxS2hSQUlCVnExYkIwOU5UNWJMTGxpM0R3NGNQNGVibWh0MjdkK3RsLzRUb0lqTXpFeDkrK0NFQVlPVElrZHc1THlzckM3Tm56OGE3Nzc2TE1XUEd3TUxDUXUvN2pvNk94ckpseTVDZm40K0VoQVNzWExsUzcvdW9hRVFpRVo0OWV3WlhWMWM0T3pzYnV6bWN2THc4ZlAvOTk3aDkremJjM055d2RldFdnL3pOcXlNS0xCRkNDQ0VWektWTGw1Q1Rrd01BcUYrL1BycDE2MmJrRmhtZnZqdkhsS2txZ1NVbS8rbmJmMWcxTUY1REtnR0pSSUxaczJjREFIeDhmREIvL3Z4U3k2U25wK1BseTVjQWdKMDdkK0tMTDc3UXVGMnBWSXAvL3ZrSGdPRm04OXk4ZVJNSER4NEVJTHRwZG5KeU1zaCtqQ0UrUGg0QWtKMmR6WHVkN094c3BLYW02cjB0Rnk5ZUJDQWJoVjIvdnZLMGt2SWR5QktKaEhzY0ZSV0ZwVXVYd3QzZEhVdVdMREhJU05YVTFGU0ZmZkpsYTJzTEJ3Y0hqY3Y5K2VlZktDb3F3ci8vL3NzN1FOUzBhVlB1OFlVTEYvRCsrKy9EM2QxZHEvWkZSa2JpbTIrK2dVZ2tRazVPRGhZdFdsUnFob1A4UUJoZHJWKy9IaDRlSG5yYkh2RDJlOEV3RFBjY3d6Qm8zcnc1VWxKU2NQMzZkVVJHUm1MYXRHbnc5ZlhWNjc0QkdHUkdTRVU1Tm5mczJJSGMzRndJQkFMTW1UT25RZ1FrNUk5RG9iQjh1bG11WDcrT29xSWlBT0RkZ2NmK05oVVZGYWs4cDJtcnVwOG5LNHFJaUFnd0RBT0JRQUFyS3lza0pTVnB0YjZEZzRQT00weVRrNVBCTUF6TXpNeDAybzZoeVA5dWJOeTRFYTFhdFZKNFBTd3NEQnMyYklDcHFTaysvL3h6cFROTE5XMkRWQ3p5UVd4MnBqMEFuRHg1RXFtcHFUaDI3QmhDUWtJd1o4NGN2YzhrYnQyNk5WeGRYWkdRa0lDYk4yL2kzTGx6R0R4NHNNN2J2WHYzcmtHdWVVdHEwS0FCV3Jac3FmUzFvcUlpdkh6NUVtbHBhWWlQajhmang0L3g5T2xUSkNZbVFpcVZja0c4TTJmT1lQUG16V1Z1dzVRcFV6Qml4SWd5cjgreXRyYm1CaEluSlNWaCsvYnQzTUFNb2hzS0xCRkNTQmxvNnN3UUNvV3d0clpHblRwMTBMcDFhL1RyMXcvTm16Y3ZwOVlSZmRKbnh4VUFyRnk1VW1PZ2lCM1pDOGhHVnBWbnVwQUpFeWFVMjc1WUZoWVcyTHAxYTdudnQ4ckt1Y3M5Rk5pMk0ySkRWTlAzY2FVTk56YzM3Tm16aC9meS92NytPSC8rUEpLVGsvSFhYMzlod0lBQlduZVM2OXY5Ky9leGF0VXFNQXdES3lzckxGKytYTytwYnlvYitjNTdmY25JeU1EdDI3Y0JBRjI2ZEZFWnZGUFZhUkVVRkFTUlNJVEl5RWpNbURFRHk1Y3ZSN05telZUdWorMmM1YXR2Mzc1WXNHQUJOM05NRzZOSGo4YW5uMzZxZHBrSER4N2cyYk5uQUlEQmd3Y3JqSDdQemMxVnUrNG5uM3lDZGV2V2dXRVliTjY4R1QvOTlKUGE1VXNHWUpzMmJRcG5aMmVrcHFZaUpDUUVOV3JVd0pkZmZsbXAwbWV4STJIbE83UnRiR3l3Wk1rUzlPalJBNy84OGd0eWMzT3hidDA2UkVkSFk5R2lSWHJaTDNzc1ZJUmdDNkQvWS9QYXRXdmNMRW1HWVRCbnpoeTlicDgxZi81OCtQajQ4RjQrUHo4ZmdPeHpMNjgwWVBLelJULzQ0QU5lNjdDQnBSbzFhcUJuejU0NnQ2RzZueWNyQ3FsVWl2LysrdzhBMExselowZ2tFcTJ2NlhYdHdNM0l5T0IrR3hvM2Jsem03UmpUTDcvOGdveU1EQUN5QVFkSGpod3hjb3VJcmxTZGV5Wk1tQUI3ZTN2czJiTUhMMSsreEpJbFMvRCsrKzlqK3ZUcGVydW1Oak16dzFkZmZZVlpzMlpCS3BWaTE2NWQ2TmF0bTg0emxjK2ZQNi8xdWJBc2hnd1pvaEJZT25Ub0VNTEN3dkR5NVV1OGVmTkc3YnJoNGVFVmJ0RG0zTGx6Y2ZmdVhXUmtaT0RQUC8vRWtDRkRqSjVHdHlxZ3dCSWhoQmlBV0N4R1ZsWVdzckt5OE9EQkE1dytmUnBlWGw2WU8zY3VIQjBkamQwOFVvR0ZoSVJ3STRJRkFnRVNFaEwwbWdidWswOCtVWnVIWDl2UmpmcWd6VFIwYllNQ21reVlNTUVvNzltZ2N1NjlmV3pmM25qdHFDS0VRaUVtVDU2TVpjdVdnV0VZYk55NEVkdTJiVE5hcCsyVEowK3daTWtTRkJRVUFBREdqQmtEVTFOVDN0OWpNek16MUtwVjllcHV5WGNXNkN2NEVCd2N6QVVGQmd3WW9ISTUrWE9xZkJCaDZkS2xXTDkrUFM1ZXZJaTB0RFRNblRzWGl4Y3ZWcG5hVkZQd3BhUjMzMzFYcStYbDhabmRjUHIwYVFDeTc0eS92ei8zZkZGUkVZWU5HOFo3WDArZVBORzRmTWwwaXZiMjlsaTFhaFZtejU2TjdPeHNYTHg0RVRZMk5wZytmVHEzRFB0YkVCb2F5cVZjK3Z6enozblZIQ3N1THNieTVjdngvUGx6Mk52Ym8ySERocnpmRDEvc2lIMkdZU0NWU2hYT0diMTc5MGFyVnEyd1lzVUtQSDc4R0gzNzl0WGJmZzBSWk5XRlBvL05sSlFVbzlYRFBIejRNUGJ0MjZkeE9hbFVxdFhnaVNGRGh1Q3p6ejdUdWowcEtTbGNJTUhUMHhNTkdtaWVvWnlZbUlqSGp4OERBTHk4dlBReW83YTZueWNyaW9jUEgzSkJuWTRkT3hxbERZbUppZHhqdm9HbDgrZlBhN1dQWnMyYUdYU3dac2tacHFUeU16VTFoVkFvaEZnc2hsZ3M1cDRYQ0FRWVBudzRPbmZ1ak8rKyt3NEpDUW40NjYrLzRPam9pSWtUSitwdC84MmJONGUvdno5T25UcUZybDI3VnBoQkgyVmhibTZPUjQ4ZUtYM04wOU1UTFZxMFFLTkdqZENrU1JPbDZibC8vZlZYM3FtTitRVEdnNE9EZVcxTFhvY09IUkFjSEF4dmIyODhlL2FNRzBERlIrUEdqU2tRcFFRRmxnZ2hSRWMyTmphbDBqWVVGQlRnelpzM0NoZWtZV0ZoU0VwS3d2cjE2eXRWV29YcVRwdWFKV3o2QjNYcnFhdmxWRlJVcEpDUG5HRVluRHg1a3ZmKytmam9vNCswS3ZCTUtoOUdmc2FTWGNVTUxFMlpNc1dnMjkrNWN5Y0FXZWYweUpFakZWNHJTNXFkN3QyN28xMjdkdmp2di84UUZ4ZUgzMy8vSFVPR0RORkxXN1Z4Ly81OUxGMjZWR0cyeU02ZE83bjN5MGVUSmsyd1k4Y09RelRQcVBRZFdKSklKRGh6NWd3QXdNWEZSZTFNVS9uemVzbDBXUFBuejBldFdyVnc4T0JCRkJZV1l0bXlaWmcyYlpwQ29FWVhodzRkNHIyc1dDeUduNThmR0liUm1Ecng1Y3VYdUhidEdnQmc0TUNCUmhrVVU2OWVQWHo3N2JlWVAzOCt4R0l4VHA4K0RYdDdlNjdXQi9zN08zejRjUHo1NTU5NC92dzVUcHc0Z1g3OSttbjhuVnU3ZGkyZVAzOE9BSmc1YzZiTzZaK1VrUjgwVVZ4Y1hLcE50V3JWd2krLy9JTEl5RWk5cHQrcGFET1c5SFZzNXVibVl2bnk1Y2pQejRlTmpRMSsvUEZIMUtsVFJ4OU5WS3FpMTE0NGYvNDg5N2NPQ0FqZ3ZRNnJhOWV1M013TWRheXRyVlVlVDlYOVBGbVJoSWFHQWdDc3JLelFzV05IbUpxYUtnVHNmL3JwSjF5OGVCSHU3dTdZc0dHRFFkcnc5T25iVk16cVpwM0pXN2R1blZiN0dEVnFsRUVEUzdObno4YkdqUnRoWW1KaXNObVFwUHhaV0ZnZ056ZFhJYkRFYXRTb0ViWnMyWUpObXpZaE1URVI0OGFOVTdzdFhiSXVoSVNFSUNRa2hQZnlGaFlXT0hmdVhKbGZaN0Z0NWp1UVFkVjc5UEx5UWxwYUd1clVxWU02ZGVxZ1hyMTYzS3lrNmRPbmEreDM4Nk5WQUFBZ0FFbEVRVlEzY1hOejAydk56RFZyMXBSNTNjdVhMK1B5NWN0YXJUTnExQ2dLTENsQmdTVkNDTkhSa0NGRGxCWll6OHZMdzgyYk43RjM3MTR1L1VKeWNqSzJidDJLeFlzWGwzY3pTUmxwTXp0bThPREJLQ3dzMUhvOTFxbFRwOHFVcWtNYm1pN21TbzRhNTBQKzR2UFlzV09WNmthOHlpbk9CUExpWkkrRnRvQlZ4VXhGb285YzJlcXdnUlk3T3p1OTdXdlNwRW5jemRpK2Zmdmc3ZTJ0VTJkMFVWRVJUcDgramRldlgyUG16SmthbHc4TkRjWHExYXNoRW9uS3ZNK3FvTEN3a0NzQUx5OHJLNHQ3ckduMlZ2MzY5VFYyY0YrNWNvVTdIdzhaTWtUdHVWTStSVngrZm42cGMrRFlzV05oWldXRkhUdDJnR0VZYk4rK0hSNGVIbWpSb29YQ2NpWFB2N05uejBac2JDd0VBZ0dPSGoycTh0ejY3Tmt6QkFZR0FnQSsvZlJUbGN0bFpHUndIZEdhUnVJSEJnWkNJcEhBek13TUgzMzBrY3JsRGgwNlZPWVpjRWxKU1JwSHBIcDRlT0N6eno3RCt2WHJBUUFIRHg1RXIxNjlVSzllUFc0Wm9WQ0l6ejc3REV1V0xFRktTZ3BXcjE2TlpjdVdxZndiYjlteUJYLzk5UmNBd05mWEY5N2UzbXJib0kvVW5ZTUdEZUs5N0twVnErRHA2Vm5tZmJHZDl2cnN2T0hEa01kbVFVRUJGaTFhaFBqNGVKaWJtMlBseXBYbG5tSjY4T0RCZU8rOTk1UytKcEZJTUhQbVRCUVZGYUZEaHc2OE91N0trbnBZMVhkeDRjS0ZTcCtYNzBRVWk4V2xBZzE4ekpvMVMyV2F2ZXArbnF3b0dJYmhPcXU5dkx5VTFqZGlaeG04ODg0N2FyZkZmc2YyN05tajFlQTZBSWlMaStNZTh3MHNWVFE5ZXZSQWp4NDlqTjBNSWtmYldXM3F4TWZIcTl5ZXU3czdtalZycG5DTzZkNjlPK3p0N2ZXMi84cXVmdjM2bURWcmxyR2JRU29ZQ2l3UlFvaUJXRnRibzIvZnZ2RDA5TVRzMmJPUmtwSUNRRFpTWmNxVUtYQnhjVEZ5QzZzWFRUZnd6NTgvTDdWTXZYcjFzSExsU2tNMmkvUDY5V3NjUFhxVSsvZnExYXZSdVhObnZXeDcxcXhaZVBqd0lZRHk3MmpTdDd5OHZESk5lMWUzdmFxRWVSVUNRTlloSW5EMEFnUVZZOFI2VmRDeVpVdTg5OTU3dUhidEduSnljckIvLzM2Vk4xZnlzMVZWSFhPSERoM0NrU05ISUJBSTBMZHZYNVhGY1JtR3dXKy8vWWI5Ky9lRFlSalkydHJpbTIrK1FmdjIvR2FqdlhqeEFrdVdMT0ZTMUF3Y09KRFhlaFZWVEV5TXhzRVptczczZi96eGg4YkM0c2VQSHdjZ1MyZm01K2VuZGxuNVhQeXFhZzhOSHo0Y1ptWm0yTHg1TTc3NDRvdFNuYVVsNWVibWN1ZnRObTNhcUEzWVAzMzZsT3NvVWZmZVg3OSt6VDFXdDczTXpFeHVCT3pBZ1FPTlBsakF6ODhQang4L3h1WExsL0hOTjk4b0JKVllucDZlR0Rac0dFNmZQbzNRMEZCczJMQUJuMy8rdVVLUW9yaTRHQnMyYk9EcUVuVHMyQkd6Wjg4dXQvZFJIaGlHNGM0LzVmMTdiNmhqTXk4dkQ5OTg4dzBlUEhnQWdVQUFrVWlFdVhQbjZ0eGVaZFIxcHR2WjJhbWM4Um9WRllXaW9pSUFRTHQyN2JUdWtGZEdKQkxwZFlaNVNFaUlRcENQTDNYMW9xcnplYklpdVhmdkhsNitmQWtBU2dQbCtmbjVTRWhJQUFDMGF0VktML3RNUzB2alpyV3k3dHk1QTBDV0x1dkNoUXNxMTFVMjRPZVRUejdCMkxGalZhNWp6TnFjeExpMG5kV216cjE3OTNEdjNqM05DLzVmMDZaTlZRYVdsR1ZGMERlaGtMcnMrZEIzcW55aUhmcVdFa0tJZ2RuWjJXSENoQWtLQVlxb3FDaTZRQzVubWtiSmlzWGlVc3VVVjZjTXd6RDQ2YWVmdU1MUGZmcjAwVnRRQ1ZCTU9WTFpBMHNaR1JrNlRYdXY4dExsQ3JuV05leXNvT3JvMDA4L3hmWHIxeUdWU3ZINzc3OWo1TWlSU2d2d3loOXpxZ0lZQVFFQkNBb0tRa0ZCQWJadTNZcU5HemVXV2lZek14T3JWNjlHVkZRVUFObU4wOHFWSzFHdlhqMjhmdjFhNDJqcXFLZ29yRnExaWl1d08zejRjTjRwL0pZdlh3NUxTMHZ1ZktSTkNxdTB0RFFjUDM0Y2RlclV3ZkRod3pVdXIrcjhuSm1acWZDYXZtb25hWExyMWkxdTVMV25wNmZHMGFyeWRVcFVkWmdDc2hIOUhUcDA0TlhwSEJrWnlhVVE2OVdybDlwbDJiK3ZpWW1KMnJheWFhOEVBb0hhRHRPalI0OUNKQkxCMHRLU1N6djMrdlZyYk5xMENTTkhqa1RUcGswMXRsL2ZaczZjQ1g5L2Y3V2YzWlFwVS9EOCtYT0VoWVhoenovL1JGWldGdWJQbnc5cmEydHVKaFBiQ2QydFd6ZDgvZlhYV25YYWRPalFBZjM2OWVPOWZHWm1KbGNqY2NDQUFXalRwZzJ2OVhRcGVxL3YzM3RqSDV0cGFXbFlzbVFKMXlrK2Z2ejRDdGw1ZE9MRUNlNnhMalY5NUkwWk13WStQajc0NElNUFVMTm1UWVhYZXZUb29iWnUyWmRmZnFud2I0Wmh1TUZMOXZiMldMdDJyZHJ2UjNoNE9KY3lWZFV4VXQzUGt4V0pmR3F0VHAwNmxYcjk3dDI3WE1DWlR3MDZQaElURTFXbTRSV0pSR3BUOUJwNjFqb2g1VUdmV1JFSXFjd29zRVFJSWVXZ1E0Y09DdjkrOWVxVmtWcENLcUxUcDA4aklpSUNnR3gwNUl3Wk0vUzZmZm42QnBVOXNFVFVLTTRFd3dhV2hEWVF1S291b2szS3hzM05EZjM2OVVOS1Nnb21UNTZzTktnRVFDR0h1Nm9SNS9iMjl2RDM5OGZodzRjUkd4dUxhOWV1bFVxemxKNmVqdGpZV0FCQTc5NjlNWGZ1WEZoWldlSGN1WFBZc21VTFB2bmtFNHdhTmFwVXAyNWhZU0gyNzkrUFU2ZE9jWjFKbjM3NktVYVBIczNyZmFhbHBlSEdqUnRnR0FZeE1URTRlUEFnci9VQVdZZlN0R25Ua0p1YkN4c2JHd3dZTUVCamdYaFZvOGNQSHo2TXc0Y1BjLzltYzhrclM5bTVaY3NXQkFVRm9VYU5Hdmp6eno5THZYN2l4QWxldGFnWWhsSG91T1pUWjBWK0ZrTk9UbzdLN1dabVpxS2dvQUEzYnR6QXExZXZrSjZlanY3OSs2TkJnd2FsbHI5OSt6WUFXZWRtejU0OTFlNmY3VEMxdDdkWDI4SFBqc1MzczdOVDJWbWNucDZPMzMvL0hRRGc3Ky9QMVlROGVmSWtRa05EdWRsQXJMeThQTFdkeE9xd2d5bjRFQXFGR2p1YVRVMU44ZlhYWDJQRmloVUlEdzlIYUdnb25qeDVBbTl2YndRR0JuSnBKQWNQSG95Wk0yZHEvWHZvNXVZR0h4OGYzc3VucDZkemdhVm16WnBwdFM0Z1MvdW5yQjZFT3ZLLzkxbFpXZGk3ZDY5VzY3UFlGTS9HUGpaMzdOakJCWlY4Zkh6dzhjY2ZjOGRuV1ZKMXFhTExZSzhyVjY1d3gydjc5dTJWSHMvYXlzM054WnMzYjNEOCtISFkyZG1WR2hYdjdPeU1kdTNhOGQ3ZWpSczN1Rm1ySTBhTVFLTkdqZFF1endaZ0FlVXpscXI3ZWJJaUtTd3NWS2dUb3F6TjBkSFJBQUJYVjFmazVlVXBuYTNQSjBVc0ljWlFsalR0SmUzYXRRdkhqaDJEdmIyOTN1c1g4eVVXaXl2Rk9jV1FrcEtTRE40WGtaZVh4NnQrb0RiMGRhMVJWVlh2YnpVaGhKU1RzaFlBVGtsSndlWExsL0hmZi84aEtTa0oyZG5aWENva056YzN0Ry9mSHYzNzl6ZG84V0pWNUcvQ1I0MGFwYlRPVkZuWFViWGN5NWN2Y2Y3OGVZU0hoeU10TFEyRmhZVndkSFJFNjlhdDBhOWZQN1hGcjFWZGxMTDdNdFlVNm1mUG5tSDM3dDBBWkRmRzgrZlAxM3N1WjdaanFpb0VsZlQ5ZDVvd1lZTEcyV3lWQmZOa0RTRE9CZ0FJYWcwR1RDMDFyRkV4WkdWbElUczd1MHpyR3VOQ2YvYnMyUnJURThsM21LdEx1UllRRUlEVHAwK2pvS0FBZS9ic0taWFh2MFdMRmxpNGNDRXlNek81R2kwU2lRVFIwZEdRU0NUWXQyOGZIang0Z0VXTEZzSEt5Z29NdytEcTFhdll1WE1uVit2RTN0NGVYM3p4QmJ5OHZIaS94Ny8vL3BzTFNQWHYzMStyemlaemMzTU1IandZUjQ0Y1FXNXVMbzRlUGNvVjlqVWt0a05kWGRvbVBpNWN1S0JRZ0p3UCtYTjJaR1FrTWpJeXVBN1JWNjllNGRXclYzajkrclhTSUlHYm0xdXBEdE9pb2lMODg4OC9BR1F6QVRTTm1zL016QVFBT0RvNnFsMk83VEJWdDcxZHUzYWhxS2dJam82TytQREREd0hJT29ILytPTVBBTEo2QS9LMWJhWk9uYXAybitYTnpNd01LMWV1eE9iTm0zSDI3Rm1rcGFWeE16V3NyS3d3Zi81OGpSM1EraUovN1ZkUVVLRDEra2VPSEVGeGNYR1o5NStabVluZmZ2dXRUT3Z5dWFialM1ZGpjL0xreVFnUEQwZUhEaDBNbHY1T0Y3R3hzVnlhSmhNVEUweWJOazB2MjJYVG1nRlFtdnBSR3hLSmhBc3cydHJhWXZEZ3dieldZU243dTFYMzgyUkY4dGRmZjJrTTd0KzZkUXVBTE5pdEtsak1KMFdzUEU5UFQ0VjdxOERBUUd6ZHVoVUFzSEhqeGxJcDkzNysrV2RjdUhDaHd0ZXJrYjhIVmZZK1ZCR0x4Ymh5NVFvdVhicUV4TVJFWkdabXdzYkdCZzBhTkVDUEhqMHdjT0JBamRlT3l2Wjk1Y29WbkRwMUNrK2ZQa1Z4Y2JIU2xJRnhjWEVJQ1FuQnZYdjNrSlNVaE56Y1hBaUZRcmk2dXFKdDI3WVlPblNveG1DeU52cytmdnc0ZnYzMVZ3Q3lhNzdqeDQ4cjFGQlRwcmk0R0I5KytDSDNYVjJ6Wm8zUzJYV0d3ZzV3S3N0dnNhN09uajJMUzVjdVFTS1JZTXVXTFNxWGUvMzZOVzdkdW9YT25UdXJITGltakRidlNTS1I2UFFacUJ1RVVmTGMwcWhSSSs1N3dwbzhlWEtaOTgxWGFHZ283eHFDZk9ranVGbVZVV0NKRUVMS0FWdGZpYVdwMEhWMmRqYTJidDJLeTVjdks5VHFZTDE1OHdadjNyeEJURXdNRGg4K2pDRkRobURTcEVsNnpjVmUwWncvZng2Yk4yL21jdGl6MHRMU2tKYVdocENRRUhUdDJoV0xGeS9XZUhGYlVlVGs1R0RGaWhWY3h4SERNRmkwYUZHWnRxVXU0TUoyRUZUM1VWSkdrM29Da3F3SWcyMWVBQUJGcjhHa25mbi9FeVlRT0hRRmt4RnFzSDBDZ0VCZ0N0aDNCRXo0ZDBRb2MvVG8wVEtQSGpUR2hUNmY4Nng4SjQrbHBlb0FIOXZKZC96NGNhU21wbkwxQ2VTVkREYVptcHBpNmRLbE9IUG1ETFp0MjRhYk4yOWk5dXpaWEpBcVBqNmVXOWJiMnh2VHAwL1gySkVtajJFWXJnWU5VTGFSL0I5KytDSE9uRG1EL1B4OEJBVUZZZGl3WVdyVDlwWDhPN0w3VkZjMHZpVDJQS2RMWUttZ29BRDc5dTFUK2xweWNqTGk0dUtRbnA2T2x5OWZJajA5blh2TWRsZ0NVRnRYUXA2SmlRa2NIUjBWT25CWm9hR2gzSWh5ZjM5L2pkdGlSK0xyMm1GNi8vNTlidVQ3c0dIRFVGQlFnSnljSEM1bG8xQW9OSGdnS1Q4L24zcy9KZFd0VzFmdHVoS0pCSGZ2M2tWd2NEQ3VYcjJxZE5zblRweEFSa1lHdW5idHF2RmFURmZ5eDM1bHJlZG43R096VHAwNldMQmdBYnk4dkNyY05jeU5HemZ3d3c4L2NKMTA0OGVQMTF1YVNQa0JMN3JPZ0RwMzdodzM2MnZVcUZHOHJwSGxaNzZWL0x0VjkvTmtSY0l3REFJREE5VXU4L3o1Yys3dmIwZ3hNVEVBWk9jOVpiV3huajkvRGtBMk02cXFTVTFOeGNxVksvSGt5Uk9GNTluNzlUdDM3dURreVpOWXNXSUZtalZyeG51N3YvMzJtOXBacDIvZXZNRlBQLzNFQlE3bHNTbmVrNUtTY09IQ0JjeWFOWXNib0tUcnZuMThmTEIzNzE2SXhXS0lSQ0tFaG9acXZGWU1Dd3Zqcm8zcjFLbURqaDA3OG00TGl4MHd4WmQ4Y0lZTkxCVVZGVUVpa2VoOXNHVmlZaUxDd3NLVTFseTZkKzhlWW1OaklSQUlrSldWcFRLNGV1dldMVzZnd3NjZmY2eXhKaUVnbTdISU44VTFJQXNnc3dPRkNOR1hpblYxUmdnaFZkU2xTNWU0eHlZbUptclRWeVFuSjJQaHdvVklTMHRUZUY0b0ZNTEJ3UUhGeGNYY3pDVkFkdk1YRkJTRUJ3OGU0SWNmZnFnMFFSVnRuRDU5R3R1MmJlUCtiV3RyQzNOemM3eDU4MFpoWkdONGVEZ1dMbHlJbjMvK1dlZFI2NFltRm91eGJOa3lKQ2NuQTVEZGFMR1BEYkV2Z0FKTHhpS05tWTd5U0M3QzdZT1Jncm4zdWNIM3h3Q0FlVTJZZFA4SE1GTmY2NmU2a1MvK3JXblVZVUJBQUJJVEV6RisvSGcwYWRLRTl6NCsrT0FEV0ZsWjRjY2ZmMFJDUW9KQ2NXTVBEdzlNbmp3WnJWdTMxcnJ0TVRFeFhBZVFoNGVIeHM1OFpXeHNiT0R2NzQ5RGh3NUJKQkxoMEtGRG1ETm5qdGJiMFFhYjVxeXNNNFFCV1VlS3F2UVpGeTVjd0xGangzaHR4OVRVRkU1T1RuQjFkWVdMaXd0Y1hWMjUvOWgvT3pzN3c4VEVST242N0RWRHc0WU5lWTNvWlR0TTJiUjFxckR2VFZXUTcvSGp4OXpqUFh2MmxCcXNFQkFRZ0xwMTZ5b004RGgwNkZDWkF6U3BxYW40N0xQUEZKNjdmdjI2eXBHbUpZTWNFb2tFY1hGeHVIZnZIbUppWWhBUkVhRVF3REUzTjBlZlBuMVF0MjVkbkQxN0Z1bnA2YmgvL3o3dTM3K1BUWnMyb1c3ZHVtamR1aldhTld1R3hvMGJvM2J0Mm5CMWRkWGI5WU5RS0lTNXVUbEVJcEhLR1FWUG56N0ZtalZyTUh6NGNQVHAwMGRoMzhyU3hta1NHeHVMMmJObkE1Q2RlOG82WTBtZmREMDJWZFhPNGRQcFpnZzVPVG5ZdFdzWHpwOC96MTJMRHhvMENCOTk5SkZXMjdHeXNrSitmcjdTOU5oc2NYbHpjM09kTytKZnZYb0ZvVkNJMnJWclkralFvYnpXa2IrMkxubnRXTjNQa3hWSmVIaDRxY0dMSmJGQmRoc2JHNXc0Y1VMaDczbnk1RW5zMkxFREZoWVdXczFXVXVidTNic0FnTmF0V3l2dHRHZXZLM1NkZ1ZmUlpHWm1Zc1dLRlhqMTZoVXNMQ3pRcGswYnVMcTZvcUNnQVBmdTNlTm1INmFucCtPTEw3N0FwazJiZUFXTG56eDVnbjM3OXNIRXhBUWRPM1pFclZxMThPTEZDNFhQTmprNW1Rc3FDUVFDTkczYUZBMGJOb1NscFNWZXZueUp5TWhJaU1WaVNDUVNiTnEwQ1kwYk40YTd1N3ZPKzNad2NFRDM3dDF4N2RvMUFMSWFYNW9DUy9LLzM3Nit2bVZLdThqV2ZPUkxmcC9XMXRiYzQ0S0NBcVVwbWc4ZE9vVGMzRndNSERoUXE0d0k3SEVFQU8zYXRVUExsaTBWWG5kM2QrY0dDMGRHUnNMYjIxdnBkdGlVbFFDMENrQ1dwLzM3OXl2OGUvdjI3UWdMQ3dNZ200VW1uMFZIMVd4WHZrRzlzcWFvOWZIeEtaVjZPRFUxRlJLSlJPM2ZWU1FTNGZqeDR6aDI3QmgzM1ZLM2JsMU1tVEtsVE8yb1RxaUhpUkJTQ1RDQU9BOFF2d0dLczhBVXBnQjVUNEQ4T0NEdkNaajhwMERoYzJNM1VxV0lpQWljT25XSyszZS9mdjFVM3F6azVPU1VDaXExYmRzV28wYU5RcnQyN2JpYmdieThQTnk4ZVJNSERoeEFhbW9xQUhDQnBXKy8vZGFBNzZiOFBYandBSGZ1M0lHSmlRbUdEaDJLb1VPSGNoY3RoWVdGdUhidEduNzk5VmZ1aGpFMk5oWUhEeDQwV29jRFh6Ly8vRE0zdXMvYzNCeExseTdsUm9JN09UbmgwMDgvNWJVZCtjNWtWYXBTWUNrcEtVbW5XZ2hFejBRdmdjSWt2UVdXK014QTJyRmpoOUh5by9NbFA2cFNVMkRKeWNrSksxZXU1TDN0dExRMC9QUFBQN2gyN1JvZVBIakFQUzhRQ05DbFN4ZU1IRGtTYmRxMDBiN1IvM2YyN0ZudThZQUJaYS9UeGM2Z3lzL1B4L256NXpGaXhJZ3lCYW40WW9NZFplMjhmdmp3SVk0ZlB3NEFxRm16cGtJcUt1QnRaNWhRS0lTenMzT3BUdEJ0MjdhQllSaTBidDBhR3pac0tIT3Rpb1NFQks1dVNQZnUzVldtNnBTL09kWjJKTDZxYTVCMzMzMFhwMDZkZ3IyOVBSd2NIR0JuWjRmdzhIQmtaV1hCeWNtSmQ0MHV2dXJXcmF0d2ZjVFgrZlBuRVJnWWlLU2tKS1Zwczk1NTV4MzA3ZHNYL2ZyMWc2MnRMUUJaWFpucjE2L2o4dVhMdUgzN05vcUxpNUdhbW9yVTFGU0Z3VCtEQmcxU0dRUk5URXpFK2ZQbjFiYXRkdTNhQ25VMWJXeHNJQktKa0pXVnBYVDVjK2ZPSVQ0K0htdlhyb1dwcVNuNjlldW44ZjJydzliUkFjRE5GS2xaczZaTzI5U1Zyc2VtS3ZiMjlpcUREdHFTbjAyalNsWldGb0tDZ2hBVUZNUUZDZ1VDQWNhTUdWTXFOUlVmVFpzMlJVeE1ERzdkdW9XTEZ5K2laY3VXRUl2RnVIdjNMbGZuckd2WHJqcS94MG1USnNIWDF4ZloyZGtvS2lyQ0w3LzhndUhEaDZOaHc0WXExNUdmSVNRZmNLRHpaTVhCTUF3T0hEZ0FRRGJnVGxYZHF1RGdZQUJBejU0OVM5MEh4TVhGQWRBOEcxU1Q1T1JrN2hoU05uaXlxS2lJQzZCV3RSbEx2L3p5Q3pJeU1qQnMyRENNR3pkT0lZREJNQXd1WExpQWpSczNRaXdXSXo4L0gydldyTUdXTFZzMGZ2ZlorbXFyVjY5V1NEOWI4amZQM053Yy92NysrT0NERDBwOVo1T1RrL0hsbDEvaTlldlhrRXFsT0hyMEtLL3JUVDc3OXZQejR3SkxrWkdSYW1maVpHVmw0ZDkvL3dVZ0N5aS8vLzc3R3R1Z2IvSTEzdGcwaGZLa1Vpbk9uVHVIakl3TUJBY0g0OGlSSTd6dm0rVURTZGV2WDFjYVdHSkZSMGRyREN5Wm1wcnlUaE5vYm03T3E1WWlHNVR6OGZIaDFjZWdLb2duZjY1Z0dFYmhQcVJtelpwS3p5VkRoZ3poWnN0cE0xT01uZG1xNjIvZzgrZlA4ZVdYWHlJek14TkRodzdGbURGalNoMm5seTlmeHU3ZHU3bjdOeXNySzR3YU5Rb0JBUUZWb3YvRTBPZ1RJb1FZbjZRQXlIOEdwakFWS0V3QkNwUEJ2TGtGR0RpTms2R2xwYVhoM0xsek9IbnlKSGVEMXFCQkEweWZQbDNsT3R1M2IxY0lLZzBmUGx4cDJobHJhMnYwN2RzWFhsNWVXTHg0TVRleThjYU5Hd2dORFMyVk9xa3lpNHlNaEttcEtaWXZYMTZxUm9pRmhRVjhmSHpnN3U2T09YUG1jQjAzcDA2ZHdvZ1JJN2dPcFlybThlUEhDaDFaczJiTlVwaXBZRzF0RFY5ZlgxN2I0aE5ZWWp0MWRCMk5TTXBHSUxRR0l5MDAzQTZZLy84UDgvL1VOYVlXZ0YwSHdNQkZtQVV3QldyNkFuYjhDNGhYRi9LZHU5cmtTVmZteFlzWHVIUG5EdTdjdVlPWW1CaHVNSUg4OW4xOGZEQmd3QURVcmwxYjRUWDI5OFBiMjV2WGFQcU1qQXlFaHNwK2UyMXNiTkM3ZCs4eXQ5dkd4Z2FEQncvR3NXUEh1SHBRaXhjdkx2UDJOR0U3ZXVWdkZ2a3FLaXJDanovK3lLVi9tak5uRHBZc1dhS3dUSzlldmRDbFN4YzRPVGtwN1JBNmRlb1UwdExTa0pxYXFsTUI5Q05Iam5DeklJNGNPWUlqUjQ0b1hVNCtDTXYrOW1rYWlhOHB4Wk9Ua3hQWFVRbklPcEhaL1V5ZVBKbEw3Vll5UmErbStoNThXRnRiUXlBUW9ILy8vdWpidHkvM2ZHQmdJRGNTbU5XOWUzZnMyYk5IWWRDRWg0Y0h1bmJ0aXU3ZHV5dDBiSXdaTTRiNy93RURCcUJYcjE3SXk4dERkSFEwSWlNamNlZk9IU1FtSmtJcWxhSmV2WHBxYStSRVIwY3JqQ2hXeHR2Yld5R3daRzl2ajlldlh5dE43NWVmbjgrbEhuUjJkdGJwZUdQSm4zc0EyUXhFK2MvVEdIUTVOdFZadjM2OTN1cnNxUnV3VWx4Y2pCOSsrQUdob2FFS0hhczFhOWJFL1BuejBiNTllNVhyc3ZXTXZMMjlNVy9lUElYWFJvd1lnWmlZR0lqRllxV3o5S3lzclBRV3pLMVhyeDVxMWFxRnFWT25JakV4RVhmdTNNR21UWnNVT2x2bHliOVBkdFE1blNjcmxxdFhyM0t6VEVlTUdLRTBIZmI5Ky9lNTlMakt6aTlzWUVuWFlBODdVQTVRSGxoNjlPZ1I5NzNSVjdySWlpSWpJd1BqeG8zamZtdmtDUVFDK1ByNndzek1ER3ZXckFFZ3V3ZThmZnUyMnJyQWdPemE3L3Z2djFjSTdBQ0tnd1JkWFYyeGMrZE9sWUhCK3ZYclk5eTRjZHk5WWxSVUZLODBjSHoyM2JGalI5U3VYUnN2WHJ5QVJDTEIxYXRYVmFaa3UzTGxDbmRPOGZMeTB2blkycnAxcThydmJISnlNbWJNbUZIcWVSY1hGKzd4NjlldlMvMTJSRVJFY0xNVkJ3MGFwRlV3b1hYcjFyQ3hzVUZ1Ymk3KytlZWZVblZGR3pkdXpNMVFsVDlXNUQxNzlvemJ2NGVIaDhiZlMvbnJNRzN1TXl3c0xIUytMMkU5ZnZ4WTQ2QU1zVmlza0ZwVldWcFRUZGgxeXRxUFVWQlFBQWNIQjZTbnArUGt5Wk80ZlBreXBrMmJCbTl2YjhUR3htTHIxcTFjZ0V3Z0VHREFnQUdZTUdHQ3h0OEs4aFlGbGdnaDVhZm9OWkQzR0V6ZVl5RDNFWkQzQ0V6dS9RbzkyNGlQczJmUDRzcVZLOXkvR1laQlhsNWVxV0wwM2JwMXc1ZGZmcWwwNmpVZ0cwMGhmd1BVdVhObmpWTnZyYXlzc0dUSkVreWNPSkhMOFg3aXhJa3FGVmdDWkIxQzZnclAxNnRYRDFPbVRPRnV6SXVLaWhBY0hNdzc1WWN5V1ZsWnVIcjFLa3hNVExUS1NjMUg4K2JOTVd6WU1BUUdCaUlnSUVDbldRRjhzRFdjS25wNlFENmNuSnowT2lWOTU4NmRLbE82Nkl1Z2I0TGhVK0dKc3lFTjZ5ZWJ5U2twaEtEMkVBZ2FHTDVBS2xIdTJiTm5BR1RuYUYxSFBSOC9maHpuenAxVGVNN1YxUlU5ZS9aRXo1NDkwYVpORzVVZGRHeW5rWWVIQjY5OW5UdDNqcnY1OS9IeDBibHUzL0Rod3hFVUZBU1JTSVFyVjY1ZzVNaVJCdXRVWW45enl6S2dZTy9ldlZ5SHZMZTN0OUlPSHlzcks3V3BadXZYcjQrMHREUzhlZk1HT1RrNVpXckhpeGN2Rks0bitNalB6K2RTZGtpbFVwVWo5NlZTS2ZjWnlTOW5hMnVyOHVaNSsvYnRZQmdHN3U3dUNqTnAyTjhVUU5iUk5HellNSzNhck15ZVBYdmc1dVlHZ1VDZzBPbWxiS1NxdmIwOXZ2amlDeng0OEFCdDJyU0J1N3U3eXRrdzdHQ2QvUHg4N2pscmEydjA2TkdEdTFZU2lVUjQ5dXdabDJaWG5ySVpVZXFVWEorZEhhR3NOc1NaTTJlNGE3ZGh3NGJwWlZSc1ZGU1V3ci9EdzhPTkhsalM1ZGlzQ0dyVXFJRzJiZHR5S2NXc3JhMHhjdVJJK1B2N2F6eEhGaGJLQnBXVXJBOEt5RHBZbHk1ZGlxTkhqeUkrUGg3RnhjVXdNVEdCczdNejNOM2RNWHIwYURScTFFaHY3ME1vRk1MWDF4YzdkdXpnYXNLc1diTkdhU2V6c3NBU25TY3JUaWVqUkNMaFppazBiZG9VUFhyMFVCcFlDZ29LQWlDYlNWbXlwbzFFSXVIK25vMGJOOWFwUFJFUnNqcWl0cmEyYU5XcVZhblg3OSsvRDBEV2FWdVdGTDBWV2FOR2pUUUdnUHYyN2N1bHJRZGtzMW8wQlpaYXRteXBjUmsrYVdnN2QrN01QUmFKUkVoTFM5TTRRNDNQdmdVQ0FmejgvTGp2M2VYTGwxVUdsdVQ3TndZT0hLaXh6WnBZV0Zpb3JGK3E2bHBBL3JOUzludk16dFlYQ29YY2dBQmw1QU02N0xXM2lZa0pQRDA5RVJJU2d0VFVWTVRIeHl1Y3UwMU1UUERPTys4Z0tpb0tTVWxKeU16TUxEVnprajJHQUZtZmtTYnNPVnBaTGU3eWN1UEdEWVYvUzZWUy9QdnZ2d3JmdWJsejV5ck1hdEpGV2V2cU5tblNCSnMzYjhhWk0yZXdiOTgrWkdSa1lOV3FWVGgwNkJDU2twSzR6N0JkdTNhWVBuMTZsUXQrbHdjS0xCRkNES01vSFV4V05KQVZCV1JIeWg0WGxjNGhyamVDR29CRkhhQ0dBeUMwZ2NEVUdqQzFBWVEyZ0trMW1JVHRCdHQxYm02dXl0RzY1dWJtOFBMeXd1REJnOUcyYlZ1MTIyRno3N0ltVHB6SWF6U2ZxNnNyK3ZmdnoxMFEzYnQzRHhrWkdSVitwQjFmVmxaV0NBZ0kwTGhjbno1OXNHUEhEdTZHOE02ZE8xb0hsZ29LQ2hBV0ZvYkxseThqSWlJQ1lyRVlmZnIwMFh0Z0NaRFZCcEJLcFFZdmhBNjhyVytnYXlkeFJjRE8xdE9YdzRjUEd6eXdWQzZFZGhDMFdnVW1RallyaFVrNVFvRWxJNUZJSk54TlZJc1dMYlFhbGEyc1ZzTG8wYU1SRWhLQ0ZpMWFvR1BIanVqVXFaTkJjcStMeFdLdXBvdEFJRkI3WTgyWGc0TUQvUHo4RUJnWUNJWmhjUERnUVN4ZnZyek0yMU0zMHBFOWp1M3Q3WlV1Sno5aVVpcVZjc3VZbUpod2hjMmRuSnd3YytiTU1yV3RVYU5HWE1kQVhGeWMybHFLcXV6WXNVT2g3V3l3aFpXVWxGUXF6YXY4VEJobGRaR1UyYlp0RzFlM2NPVElrYVZHMXdLeUcvaTdkKy9DeE1TRXE5bkRrZzhzR1d2QVFyZHUzWGgxdnZCaGJtNWVLblVOUzc2RFhWMHg3Y0dEQjZPd3NMRFVpRm8yc1B6cTFTc3dETU9kRDBRaUVaY0cwTmJXVmkvWEdlbnA2ZHdNQm5iMGRHaG9LUEx5OHZRK1c2Z2tReDJiNnM2ZnlyNjNoakpreUJBa0ppYkN6YzBOUGo0K0tqczF0ZlhlZSsvaHZmZmUwM3E5czJmUEtxUXQ1U3NnSUFCUlVWRzRkZXNXb3FPanNXUEhEcVdqKytXLzkreDNtczZUNWZkOTB5UTJOcGFidlR4Ky9IaWx4MGxxYWlvWERCMDhlTERDK1FlUXpUSml6K1Y4QjU4b0k1Vkt1YitwcDZlbjByYXc5WmNhTm15b2NvQmxaZVhqNDhQck91Kzk5OTdqcmcxalkyTTFMcTl1UUNWZk9UazVwZEpWeXRjaDFIWGY3Ny8vUHZidjN3K0pSSUw3OSs4akxTMnRWTEFyS1NrSkR4OCtCQ0FMN3ZCTjhhWnZGaFlXWE1ySWtuV3NVMUpTRUI0ZURrQVdCRlRYaDZJczZBN0kwcGFHaEFhenJSUUFBQ0FBU1VSQlZJUUFBTUxDd2tvTkNuQjNkK2NHZnR5L2Y3L1VJR0EyVlNEQUw3REVuZ08xU1MyblR3ekRLR1JmQVlBZmZ2Z0JqeDgveG93Wk0vUXk0SWhQRzFpYUJ1YVltSmhnMkxCaDZONjlPOWF1WFl2bzZHZ3VzRzV1Ym82dnZ2b0s3Nzc3cmtIYlc1VlJZSWtRb2p0cEVaQWRCU2J6SnBBVkJTWXJTcGJTVGgvczJrRGc5QzVnMXhZQ3E4YUFWV09naGlPZzVmaC9Rd2FXTkduYXRLbkdvQklBL1BmZmY5emordlhyYTlWeDJMVnJWNFViekFjUEhxQjc5KzdhTmJTQ2F0dTJMYThiZUtGUWlOYXRXK1BtelpzQVpBV3h0ZkhpeFF1TUdER0NDOEt3bEJWVjFnY0xDd3ZNbWpYTElOdVdWMXhjekYxNFZZWEFFbEZONE5JUGpGMTdJRHNheUw0RDVENEViTjR4ZHJPcW5kallXRzZVdXJLUnU2cGtaR1JnNGNLRnBaNTNkbmJHcVZPbjlGWkxSSlZMbHk1eEhjQWRPM2JVV3gyRTRjT0g0K3paczVCSUpMaHg0d2JpNHVJVVVuL3lGUjhmajhtVE5RZExMMTY4aUlzWEw2cGRSajVvdG1yVkt2ajUrZUhmZi8vRndvVUxWZFlJMEVUK04vdkJnd2RhZDVoR1JFVGcrdlhyV3U5WFdZbzFiU2diM1p1ZG5jMmxueHMyYkZpcHY1Zjg3QXY1UUVwZ1lDRFhhZWpuNTRmaTRtS0ZFYVpzOEVYK09WMXI1cW1hZVZEU216ZHZOQzZyTEsyYS9IdFZkeTNDWGp1VVhJYXRieVFXaS9IcTFTc3VCYzJwVTZlNDFGd2ZmL3l4WGdJLzh0K2ZxVk9uWXNPR0RTZ3FLa0pJU0loQkJzaXdESGxzZW5wNnFseFdQaUJsU0F6RG9MQ3dFQk1uVHVTZVkyZWE4U1dSU0xSZUI1QWRuN3FrakN0SklCQmd3WUlGbURwMUtsNi9mbzNBd0VDMGF0V3FWTTBQWloybmRKNnNPRnExYWdWN2UzczBhZElFWGJ0MlZYcHUyN3QzTDZSU0theXNyT0RyNjR2dnZ2c096czdPbUR4NU1zek16TGlPZEtGUXFOVzFTa214c2JIY0FFdGxzMXp5OC9PNXdKTXVBYXlLaXUvMWpIeE5NejczbHRyTUloT0pSSWlLaXNLalI0K1FsSlRFMVE5VU52Q1Z6eXhjdnZ0MmNuSkN0MjdkRUJvYUNvWmhFQklTVWlydHNuend3ZGZYVjYvbk0yM1ZybDBiT1RrNVhIcEkxb2tUSjhBd0RJUkNvZEtVaHZMa0I5YklYLzkwN3R3WkFvRUFETU1nTEN3TUgzLzhzY0o2Nzd6ejluNHNOalpXSWJBa0VvbHc1ODRkQUxJK0lEN1gzMnc3MU0wUU5hVC8vdnNQYVdscGFONjhPVGVnaGIybTJiWnRHeHdjSE9EdDdZMXZ2LzFXNFRNcmlmMjgrL2Z2ajNIanhtblZocEsvVTRXRmhid0dpMzcrK2VjNGMrWU1nb0tDd0RBTTEwOVNNdFc0TWpWcjFxU2FTMHJRSjBJSTBSNGpCckpqd0dUOEEyUmNCNU1aSnF1VFZGWm16aEE0ZEFIczJnQjI3U0N3YlF0WTFJYTJ3U05qR1RWcUZNYVBIdzlBMWhuejRNRURIRGh3QUE4ZlBvUklKT0lLQVg3MjJXZHF0eU9mRjEvKzRvT1BraGUxTDE2ODBHcjlpa3liZ3JMeW82UktwaUtVbDUrZmovRHdjSVdiMDVJWFBZMGJOMGJmdm4xVkZ0aXNMT1E3TWlyYWpYRlo1T1hsY1lXSTliVzlxa1JRMHdkTXRxd0dDUFA4SkFUTmwyaFlnK2liL0htRmJ5ZEtUazRPRmk1Y3FQVGNyV3ZITzZCOGRQdThlZk80V200TXcrRFlzV1BjYXlOR2pOQjVuNnlhTld1aWQrL2VDQTRPQnNNd09IejRNSll1WGFxMzdldER0MjdkTUhYcVZJWGFPTnBxMGFJRjk1alBhT1NTRGg0OENFRFc4ZnJreVJQZTY3VnUzYnBNNlVIWUlJK3lZTW02ZGV1UWxaV0ZtalZyS2kzeXpPYlVGd3FGUnY5ZG1UUnBFcThBZzdvNkxDeGxuMk5PVGc3M1dGVUhqdndBanBLZlI1MDZkYmpIaVltSmNIVjFSVVpHQnRjV1YxZFhmUERCQnhyYnI0bFlMTWJKa3llNWR2YnQyeGZYcmwzRDdkdTNjZUxFQ1F3WU1LREtkWWFVbkttaUM3WkRTOWxuRkJjWHA3YjJGaDlYcmx6Uk9uMGJBQnc2ZEVocHVxdStmZnVxVGIrbGFtWWRJSnM1dG5EaFFpeFlzQUFNdzJEOSt2Vm8xcXlad21lcHJQT1V6cE1WaDZtcEtYcjE2cVV5clZoTVRBdzNXeWtnSUFEMzd0M0RQLy84dzcyMmJOa3loSVdGQVpCZHArZ3k4T3pXclZ2Y1kyVWR5R0ZoWVZ5QXZpck9DT0Ric1MrL0hKOGdNNTgwa1dLeEdBY09IRUJRVUZDWkF0ZTY3SnZsNStmSDFlWXNHVmhpR0lhN1p6TTFOVFY0Nm5kTm1qUnBnc2VQSHlzRWxsSlRVM0hod2dVQVVGcXJ0Q1Q1KzBiNXY2bTl2VDFhdG15SjJOaFlQSGp3QU5uWjJRbzE3T1NEZFNYUGZkSFIwZHl4dzNkZ01QdjNObFpnaWMxdzhPNjc3M0tCcGZuejUyUDE2dFhJeU1qQVR6LzlCQmNYRjdScDA0Ylg5aXd0TFhtbGRwUlg4bmZxMXExYldMbHlwVmJiQUdRRGlGYXNXTUZyMmYzNzkydlZOMVZkVksyclMwS0k0UlNtZ0hsNUFYZ1ZMQXNraVhNMHI2T0tUU3NJbkhvQ1RqMGhjT3dHbU9sV2Y2SWlzYk96UTVjdVhkQ3hZMGVzWExtU3l6MTc5dXhadEc3ZFdtMEtMM2FVQjRCU2VYYzFLWGtCV0pVNnk3WHB0SkpmdHVRRmRrWkdCbTdjdUlHd3NEQkVSa1lxSGJIbDZ1cUtQbjM2b0YrL2Zuck5hNit0cEtRa3ZYUW1BNHAxSlNyYWpYRlpaR1JrY0FWd1NXa0NWeDh3VDM0RUFEQnB2MU5nU1k4eU16TVJIQnlNNGNPSHExeW11TGlZRzUxcGEydGJxcWFCTXZuNStWaTBhQkdlUFh2R2pYWXNiMWV2WGtWeWNqSUEyWTIzdmxPVmZQamhoMXpud2ovLy9JT0VoQVNGMGJ0ODFLOWZIL3YzNzFmNjJvRURCeFFDem9NR0RlSWRISE4yZG9aUUtPU1ZjbFVkTnpjMzJOdmJJeXNyQzNmdjNpMlZka2lURVNOR0lEWTJGblBuemkxem1pbHRzQjE5Slg5amp4MDd4blVTZVhoNDROeTVjOGpLeXNLYk4yK1FtWm1KT25YcWNQbnpLMUxORVVPUkg2U2k2dHFNbmFFSWxQNmRsUjk1L1BUcFUzVHExQWs3ZCs3azFwazRjV0taQzFMTCsvdnZ2N21VUno0K1BxaFJvd2I4L1B4dysvWnRwS2FtNG84Ly90QkxBRXNaUXg2YnltemZMc3RDVUx0MmJUQU1nKzNidCtQWnMyZW9VYU1HNXMyYlY2YTZkcXJhWDFGWlcxdnJGRlJyMzc0OS9Qejg4TWNmZjZDZ29BRGZmLzg5Tm0vZXpBWFdsQVdXNkR4WnNVeWNPRkZscC9LQkF3ZkFNQXdjSEJ3d2ZQaHdXRmhZWU9USWtUaCsvRGllUG4yS3FWT25jdmRKWlVuRktLOVZxMWF3dExSRVFVRUJmdjc1WnlRbEpXSGl4SW5jTEd1MjA5N1IwUkh0MjdmWGFWK1ZtZng5S1ovN01VMHB6c1JpTVJZdFdvVG82R2p1dWNhTkc4UGQzUjMxNnRWRG5UcDFVS2RPSGRTdVhWdnJjNzgyNmRVOFBUMVJzMlpOdkh6NUVuRnhjUXJYZHpFeE1WemF1YTVkdStwY2M1VDEvTG5xK3R6cVhtTnI1eVFuSjBNa0VzSGMzQng3OSs2RlJDS0JwYVdseGxwWmdPSTFRY2xyb0U2ZE9pRTJOaFlNd3lBaUlrSmhjR3F0V3JWZ1pXV0YvUHg4UEhyMFNPSGN4MlpiQWJRUExHbmJaMURXTktyeW5qOS96Z1d1ZS9YcXhhVVdkWFoyeGpmZmZJTXZ2L3dTeGNYRitPYWJiN0I1ODJiVXExZFBwLzJwSXQvZkpSL0VJK1dQQWt1RUVCVVlJUHN1bVBUellGNmVCN0pqeXI0cHl3WVF1UFFCbk42RndLa0hZT2FpdjJaV1VFS2hFQXNYTHNTMGFkTzRhYlZidDI1RjU4NmRWYWFQa004WHJtM0tvNUxMRzNPYXVUR3B1bWovODg4L3NXSERCclVkdG5YcjFzVytmZnVxM0djbm53YkIwRFVXU0FWZzJ4WVEyZ0hpYkNEdnNXd1FnTER5RkV4WFZhOU9ucnFVQ29iQU1BeisvUE5QN05xMUN5NHVMbW9EUzMvLy9UYzNTT0M5OTk3VE9FT0FEU3F4K2VjblRweUlYYnQyS1N5anJCWkVZV0VocjQ0dWR0UzZzdEh0YkE1NWhtRVVabko4K09HSEdyZXJyU1pObXFCejU4NzQ5OTkvdVZsTGl4Y3YxbW9iUXFGUTZTaEJzVmpNNWExbkEzT2hvYUdZTVdOR3VkYi9FUWdFOFBEd1FHaG9LTEt5c3ZEdzRVT1ZkWHVVNmRHakIxYXZYcTB3b3Q5UXhHSXhOOHVuWkFjWE93b1ZrTlYrdkh6NXNzTHI3Ny8vUGxmNFd0dEJNSWJ3MTE5L3FYMmQ3WENaUG4wNi9QMzl0ZDYrZkMwR1ZYVVg1QWR3bFB5ZGJkU29FZmU5ZlBqd0ljTEN3cmhBUzZkT25mUlNNekFuSndmNzl1MERJT3NRWk05UlBYcjBnSnViRzVLU2tuRHc0RUgwN3QyN3pDbk0xQ252WTFPK3NQYldyVnNSR0JnSVFGWWtYRjhkbC9JYU5teUkzMzc3clV6cmpobzFDb0RzYjFHV1FJZ2gzZzlyeXBRcENBOFB4NnRYci9EcTFTc2tKU1Z4bytybFUwRHE4enhhVmM2VEZZRzZtUXJUcGszRDdObXo4ZGxubjNITFRabzBDUzFidHNRUFAvekEzUytabUpqb1BJdW9XN2R1MkxoeEk1WXZYNDZVbEJRY1AzNGNqeDQ5d3RkZmY0MlVsQlF1OE5HN2QyK0RwL1ExQnI0cE9lVURIdnI0N1F3S0N1SStXenM3T3l4YnRreHA2bjFERDFZU0NBUVlNR0FBRGh3NEFBQUlEZzdtcmozbDArQ3BtbDFYRmt1V2xHM1FISnVLVXlLUjRPN2R1ekExTmVWbWtvNGVQUm91THByN3FPUlRyWlg4TzdacjF3NkhEaDBDQU55K2ZidFUxcE5HalJyaC92MzdLQ3dzUkhKeU1qYzRnRTFMNmVqb2lOYXRXL042TDdxbTk5VEY4ZVBISVpWSzBhWk5tMUsvL2U3dTdwZ3laUXEyYnQyS2R1M2FHZlEzVEg1R3ViMjlQVHAwNklDTkd6ZnlYcCt0SDlxNWMyZU1IVHRXNlRJTXcyRDU4dVhJek15RWhZVkZ0UmhRVlJZVVdDS0V2TVZJZ2N5YllOTE95R1luNlZJbnlkWURnbHArRU5RY0NOaTJSbVZKYTZkUGxwYVdtRE5uRHI3NjZpc0FzaEV1dTNmdnhyeDU4NVF1YjIxdHpYV3F5czllNHFOazJqZERkQnlvbzY1b000dFBUbWRsdExrZ2Z2MzZOZmRZZnVSS2t5Wk5GTFpqWldVRkx5OHY5T25UaDdzNE5UVTFyVEJCSlNjbko2WHBoOVJSRlRTUy95NXBrOXFnb25KemMrTlZkSm12Q1JNbThLN1JVU2tJVEdUbjNFelo2RGNtKzQ0c29GOUpsRWV4VjIzRXg4ZGp3NFlOdUhmdkhnRDFIV3dGQlFVS285NDFkYURrNXVaaThlTEZYRW9NWDE5ZmpCdzVzbFJncWVTbzlDTkhqdURjdVhQWXNHRURWNzlGRTNXajI2OWN1WUs0dURnQXNoR1Z2WHYzNXJWTmJRMGZQcHdyVG56bHloV01IVHVXZHgwbnRqQjBURXdNMTFITCt1dXZ2N2diL2JGangrTEFnUVBJek14RVlHQ2dRWUprNm5oNmVuS3pmY0xEdzdYcU1BWEFhNGFiUHNqUHNDa1pvR3pWcWhYUzB0TGc1T1FFWjJkbk9Eczd3OG5KQ1k2T2puQjBkSVM3dXpzWGZOSlhIYTZLVEQ0OXBhbzBMYXBTNDdEL3JsKy9QcEtTa2hBZEhjMFZzVGMzTjhlY09YUDAwc1lOR3pad3g0Q2ZueC9YVG9GQWdERmp4bUQxNnRYSXlzckM2dFdyc1hyMWFyMWU2eGp6Mk55OWV6Y1hWQUtBOWV2WFkvMzY5VHB0YytQR2phWHF6UWlGUXE0MmxqSzV1YmxjYlRGVkxDd3MxRzdER0t5c3JEQm56aHljT0hFQ2l4Y3ZWdWdBbEs4M3FvOFpkZktxd25teW9tdmF0Q2wrL1BGSHVMdTdLenpmczJkUDJOallZUDc4K1FCa2dUcDlkSlEyYXRRSVc3WnN3ZmZmZjQvYnQyOGpPam9hMDZkUDU3NVQrcGp0VmxISjMzdXF3NTc3QWVnbE1Dby9FM1RNbURFcTZ6bVhSd0Jpd0lBQk9IVG9FS1JTS2E1Y3VZSUpFeWFncUtnSTE2NWRBeUJMaWF5dVhsNTVhZEdpQldyVXFJSGk0bUtFaDRkekFaMEdEUnJ3L242bXBMenRIeXM1RTZkMTY5YmM5dG02WXZMWXdCSUFQSG55Qkc1dWJuajgrREUzV0tkSGp4NjhmNS9aMzlaKy9mcVYrdTFWUnQxQU0zWExsNVNhbXNvTjZKR3ZpU2h2MkxCaGNIUjBSSzlldlNDVlNubmRaK2ZsNWFsZHJtN2R1cVZtMHNrZmU4N096ckMxdFMxVHZUaDdlM3VWNjRXR2huTHBuLzM4L0l5V2VyQ2lvOEFTSVFUSWZRQW05UVNZNXlkMUN5YlpkNEtnempBSWF2b0JsZzMwMTc1S3JHUEhqdWpac3lkWGMrUENoUXNZT0hDZzBocEtkZXZXeGFOSGp3Q0F5MVhMRjlzcHlOSlh6bmwxaEVJaEZ5emlrM3FQL1ZIV2x2eG9GRTNrUHpmNVhNYnZ2UE1Pbkp5YzBLSkZDL1R0MnhkZVhsNDY1Uk0zTkd0cmE2NzJpYTZlUG4zS1BWWTEycHBVTFFKYkR6RC9EeXdoT3hxb1JJR2xpa0lrRXVIZ3dZTTRlZklrRnpnM01URlJXM050NTg2ZENpTVp6NTA3QnhjWEY1VTNmRXVXTE9HQ1NoMDZkT0RWeVJ3WEY0ZDkrL1pCS3BWaTRjS0YyTEJoZzA3cEg0cUxpN0Y3OTI3dTM2TkdqZElxQllvMk9uWHFoRWFOR2lFK1BwNmJ0Y1FPdkZBbElpSUNVVkZSaUlxS1FuNStQa3hNVFBEeHh4OXpOOTc1K2ZuYzZGQjdlM3VNR0RFQ2p4NDlRbGhZR0E0ZlBvdytmZnJ3R29HcUwxNWVYdmpsbDEvQU1Bd3VYYnFFc1dQSEduVEFRbGxTcHZyNitpb1VTQzU1a3p4bnpod3NXTEJBYldBMElTRUJRT2xPRldXQllXVnQxRmVxMS9MQTFtS3d0TFJVR1JpUUg5eWpiQUNIaDRjSGtwS1NGSmFiTm0yYVF2MmxzanA3OWl6WGVlZms1SVNKRXljcXZONm5UeC84OGNjZnVIUG5EaUlpSW5EZ3dBR3RDMlFyWTh4alV5d1dZKzNhdFFvZHF5NHVMbVU2ZCtYbDVTbk1sTlgyMmpBeE1SRUxGaXlBajQrUDJycEd5bHkvZmgzUG5qMHo2SGxYazI3ZHVxRnIxNjZsemxOc1VNWE16RXp2NTdDcWNKNnNERW9HbFZqeWRTRDFHZXl4dHJiR2Q5OTloeDA3ZHVEMDZkTklUMC9uT3N6NzkrK3ZkZjJVeWlJME5GUmpPc0dzckN3dVBUNmduK0NvZkNjOE94TkhtY2pJU0ozM3BZbXJxeXM4UFQwUkhoNk81OCtmSXpZMkZtbHBhVnovZ0srdnIxNlBjWFgxOVpLU2tsU2VpODNOemRHMmJWdEVSRVFnS0NnSURNUEF4TVFFWDN6eEJlOGFoUEtmZTRNR2l2MWRabVptYU5XcUZlN2N1WU9NakF6RXg4Y3JwTmFYNzV0ZzAwK3pRWGFBZncyeWpJd01MbnREeWZwNG11aWFSblhidG0wb0xpNkdpNHVMMnZheWc5UXlNako0L1RZR0J3ZXJyYUg4MjIrL2xib0drNThGYUtpQlRrZVBIZ1VnNi9kU2w3R2l1cVBBRWlIVmxlZ0ZtT2Vud2FRZUIzTHVxbHlNZ1lhNVJ1YTFJYWc3RW9KNkh3SFd6ZlhkeWlwaDh1VEp1SG56SnNSaU1SaUd3ZWJObTdGeDQ4WlNGMWdlSGg1Y1lPblpzMmRJU2tyaS9jUFBqcmdCWkJkTlpSbXRvUzA3T3p1dUU1WFBTQlIyaEk2MitLNzM2TkVqcnI0QUFJV3A1QUtCQUljT0hTclh0RWdWZ1ZRcVZiaElZeStBOC9QelVWeGNYTzR6MjBnNXNaWHJUTWlLVnIxY0JYVHMyREZqTndGaFlXSFlzbVdMUWdxc3BrMmJZdDY4ZVNwSG1RWUhCK1AzMzM4SElEc0hDNFZDNU9YbFllL2V2YkMwdEZUYTRlN3Q3WTM3OSsramJ0MjZXTHAwS2ErT3hTWk5tbURhdEduWXVuVXJrcEtTOFBYWFgyUHQyclZsSGxGKzVzd1o3bjNXcWxVTFBqNCtaZG9PWC83Ky9saTNiaDBBV2VmV3pKa3p1WkgrMmRuWmlJcUtVaGpseVJZWFp3a0VBaFFVRkhDZGZOdTNiOGVyVjY4QXlGTDRtWnViNDlOUFA4WE5temVSbjUrUE5Xdlc0S2VmZmlxMzJhaE9UazVvMTY0ZG9xT2o4ZUxGQzBSSFI2c3NkTDl2M3o0a0ppYWliOSsrNk5hdFc3bDJMS3VydmFjcDVaTkVJc0dEQnc4QWxPN01rditOWlRzOStENVhGbnhTWjdKRUloR3Y1VTFNVFA3SDNuM0hOMUgvZndCL1hadnV2U2h0b1pUVk1scEFOckxMbm40QmY4b1NGR1hLRWhteVFaWXlSUmtxb29BS0tpZ0l5QlJCRUtFSWxGVW9GTm9DSGF3T0tOMXA3dmZIaDF5U051UFNYSnFtdkorUFJ4KzlKSmZQWGRaZDhubC9QdSszUmlleThudVp2cHBnNnFObXRjMWNhZGFzR1E0ZVBDaGNidGV1SFhyMzdsMWl2YSsvL2hvUEh6NUVseTVkMExKbFM0UDdldno0Y2F4YnR3NEErMnhNbmp4WjYremx5Wk1uWTh5WU1TZ29LTUFQUC93ZzFGc1Jxeng5Tmg4K2ZJaGx5NVlKczBoZFhWM3gvUGx6K1B2N1kvYnMyVWJOQ3Zyenp6K3hmdjE2QU95NC9lR0hINkpHalJxaTczL256aDNNbURFRFQ1OCt4WTRkT3hBWUdDaTZPUDNkdTNleGZQbHk1T2JtNHN5Wk01ZytmYnJGYW50cWV3MlVnU1Z6RE1LcUNNZEphNVdjbkl3Ly92Z0RBQXM4NlFvK2xaYU5qUTNHamgwTER3OFBmUGZkZDhMMVJVVkZrTXZsb2p2dnJjbng0OGZSbzBjUG5mV2plSjdINTU5L0xzd0M5UER3UVB2MjdTWGRCL1hmditweWMzT0ZBTCs1OWVyVlMraVBPSG55cEZBS3dNYkdSdlJ4MFJCbHY0aSszL05CUVVIWXRXdVh6dHRidEdpQkN4Y3VDSmxNQmc4ZXJEWDkzTHg1OCtEbjU0Zk9uVHRyOUtzb0I0UnhIS2YxZk5Hb1VTTmN1WElGQUJBZEhhMXhYRy9jdURFbVRacUVSbzBhQ1lHUVU2ZE9BV0R2QzdFMXlPN2R1eWNzU3pGQVJheHIxNjRKOWFBR0RoeG84Yyt6Y3BBVFVETElKNFdMRnk4SzMzYzdkT2hRN21ZZGx5Y1Y3OGhPQ05HTlY0QlBPdzdjL3c3ODR5TXM5WjBCV24vdWNYYmcvSHNCUVlQQStYUUFPTXVNc3JNV2dZR0I2TnUzTDM3NzdUY0FRR3hzTEk0Y09ZSnUzYnBwck5leFkwZGhIWjduc1huelppeFlzTUJnKzArZVBNSFJvMGVGeSszYXRTdVQyVGhCUVVGQ1lDa21Kc1pnS3BEU0ZvcU1qNC9IcFV1WERIN1pVczkvcjIxbVFVVU5LaVVtSmlJN094dGVYbDV3Y1hHQmc0TURPSTVEY25JeXRtM2JKc3htczdPelE4T0dEUUd3OStDY09YUFF0bTFiOU92WHorZzBKT2EyYTljdW5ha2JNak16UzZRS000WDZkclMxKzk1NzcwbTJyYkxDdWRXRE12RWpuMzNUcWhLUmx2V3NPdlZPN1NkUG5tRHUzTGthUlhRZEhCd3dmUGh3REJnd1FPY01qck5uejJMbHlwWENaV1dkajVrelowSXVsMlBqeG8xd2NuSXE4Y1A2dGRkZXc2VkxsL0QyMjI4YmxhYXlYNzkrU0V4TXhJRURCM0RqeGcyc1dMRUNzMmJOS2xYd0pDSWlBcSs4OGdxaW82TXhaTWdRcy85STdOU3BFMzc2NlNlMGJkc1cvZnYzaDZ1cksySmpZL0hGRjE4Z0xpNU9hK3BUWDE5Zk5HdldERTJiTmtXVEprMkVqdXZEaHc4TG5mV0JnWUg0My8vK0I0QUYzL3IwNllPOWUvZmk4dVhMK09LTEw0UTg2bVdoZS9mdVF0MkRuMzc2U1dlSDZlM2J0eEVWRllWLy92a0grL2J0SzFXSGFXblNncnE0dUFnZC9vRHhIYWJYcjE4WDZuTVU3NHo1NVpkZmhPOEJQWHYyUkdGaG9VYk5wajU5K2lBdkwwL2pPbE5tTHhtVE92UGJiNzhWOVh5cHAxdE5UMDhYUmhYcnEzdHc5YXFxRG1ueDlKUnl1VnlvNGFBMGF0UW9yZTNjdjM4Zlo4K2V4ZDI3ZHcwR2xrNmVQSW5seTVjTG41a2hRNGFnVmF0V09oL1RwRW1Uc0dMRkNnRHNYRmRZV0lnaFE0Ym9QVzZVdDgvbTRjT0hzV0hEQnVUazVNRGUzaDZUSmsxQ3MyYk5NRy9lUE1URXhHRGt5SkY0KysyMzBiZHZYNzB6N203ZnZvMk5HemNLblgvVnExZkhSeDk5WkZSUTZjYU5HNWcxYTVZUXJHemZ2ajA2ZCs0cyt2NnBxYW5DUHNiRnhXSGN1SEVZTVdJRUJnd1lVQzdTTWlzLzQrWktBVmZSajVPNkRCdzRFR2xwYVpESlpOaTVjNmZCRklwUzRua2VuMzMyR2VSeU9UaU93NWd4WTdTdXA2d2JVOW9nWGs1T0RvNGZQNjV4M1pFalI1Q1VsSVM1YytlVzZTemlzc0R6UE9iTm00ZEpreVloTWpKUzQvT2JsWldGZGV2V0NiTktBWlppVElyZjZTRWhJVUo5enExYnR5SWlJa0xqL1BQNDhXTXNXN1pNSTUyck9iVm8wUUkrUGo1SVMwdERWRlNVTUZ1dGVmUG1rcjNtWWo3TE5qWTJlZ2RPS3MvcEFFdWZOblRvVUszcjNiNTlHMmZPbkVGbVppYm16cDBMZ0wyM0V4SVNBTER6aHJiUGI2TkdqYkJ0MnpZRUJBU1VPSDRHQndkckJFQVNFeE9GSUZIYnRtMUYxeUJUQmp1QXNzbFNvMVNsU2hYSVpESjRlM3VMenF6aTUrZW4wVTlWblBJN1lOKytmVEZod2dTajlrYzU4TWZlM2w1ak5waFVsUFZuT1k0emFqRE95NGdDUzRTOERBclN3Q2Z2QUorMEJjaEpMSDA3OXI3Z3FvNEFWL1Z0d0VGY1hRZkN2UFhXV3poNjlLaVExdTJiYjc1Qm16WnRORWFXMXFsVEIwMmFOQkZHaEo0K2ZScGJ0bXpSVzJzbkp5Y0hTNVlzRVViVnlXUXlVWGx6cGRDZ1FRT2hNMFV1bDJQTGxpMFlQMzY4MW5WMzc5NHQvSUF2amVYTGwrdXRKN0ovLzM2TnFlUnQyclI1YVVhVlJFZEhZOE9HRFFiWDY5Mjd0L0IrZS9Ub0VRb0xDL0hYWDMvQno4K3YzQVdXRGh3NG9ITVdYRlpXbHRsbXRXaHIxeG9EU3hxcFNITk5TRzlhUnFwVXFhS3pVOG5jMUZORkZrOFgwclJwVTB5ZVBGbHYrcFkvLy93VHExYXRFdEtDRGhnd0FKMDZkUUlBVEpreVJlajRYYjE2Tlp5ZG5UWFNwWEFjSjJyd2dEWVRKa3hBZkh3OFltTmpjZUxFQ1lTRmhaVXFSVU5ZV0JpV0wxK08vLzc3cjB6cVZ0amIyMlBMbGkwYUhTK2VucDdDajBPQVBTLzE2dFZEcTFhdDBMeDVjNjAvRnFPaW92RFpaNThKNjMvNDRZY2FzN1pHamh5SjgrZlBJeVVsQmZ2MjdZTzl2VDFHang1ZEpoMjI3ZHUzeCtiTm0vSDQ4V05jdkhnUmx5OWZGb0w2NnBRcDFvS0Nna3JkeVZUYURnWGx0Z0h0S1o3eTgvT1JrcEtDNU9Sa0pDVWxDZitUa3BLRVlIeHdjTEFrQmNpTnBWQW84UFBQUDVkSi9heno1ODhMQVJWbC9ZcjkrL2ZEeDhjSEhoNGVzTGUzeC9YcjE0VjZBMEZCUVJvZFdvV0ZoVmkwYUZHSjJUMzc5dTNUZW01UnBuWFI5N3J5UEkvdnYvOGVQL3p3ZzdCdkhUdDIxRmw0V3FscjE2NklqNC9IcjcvK0NvQjFSTWJHeG1MYXRHazZPK0hLeTJjekxpNE9YMy85dFJDSThQUHp3NElGQzRRWnBHdldyTUhtelp2eDY2Ky9ZdjM2OWRpN2R5OEdEUnFFeU1oSWpjN3h1TGc0Yk4rK0hhZFBud2JQODdDM3Q4Y2JiN3hoZEZEOXdvVUxXTGh3b1JCODZkYXRHejc4OEVPamppOHRXN2JFVjE5OUpjeStLaXdzeEZkZmZZV29xQ2pNbURIRDRwM3Z5b0NadVdicVZJVGpwTEVlUEhnZ3pHNXMyTEJobVFhVkFCYjRWMzZHSWlNamRYNzMvK1dYWDBxOWpZS0NBbno4OGNmQ2M5ZTJiVnZjdW5VTER4OCt4UFhyMXpGdTNEak1uVHNYRVJFUnBkNUdlZE8xYTFjY09YSUVuM3p5Q2I3NzdqdlVyMThmam82T2VQVG9FYTVjdVlLQ2dnS05kWHYyN0NuSmRudjE2aVVFbGxKVFV6Rml4QWcwYmRvVW5wNmVlUGp3SVM1ZnZvekN3a0tNR0RGQzB0cTB1aWhuSnYzNDQ0OGF2K0Y2OWVwbDltMHJaV1ptSWlFaEFmSHg4WWlQajBkQ1FnSmF0R2docExYY3NXT0h4a0RYdExRMHhNYkdscGk1VjFoWUtBU1cxV2NjUlVWRkNkLzNkZjF1cVZ1M0xqWnQyaVJxQnVwZmYvMGxMT3RMdFYyYzhuUHM1ZVZWcG9FbFQwOVB0R2pSQWwyNmRKRzg5cDZ4c3JPemhSSUlvYUdoWmhrWTkrNjc3MkxidG0yd3NiR3gySXhpYTBHQkpVSXFzcWZSNE85dEF2OWdENkFvTUx5K0x1NE53RlViRGE1eVA4REdzaWNSYStYcTZvcTMzbnBMQ0FCa1ptWmkyN1p0R0R0MnJNWjZreWRQeHRpeFk0VWZkRC8rK0NPdVg3K09RWU1HSVNJaVFqaHA1dVRrNE96WnM5aTJiWnRHRWNsUm8wYVZxSGxnTHAwN2Q4YjI3ZHVGam8zZmYvOGRBSnRTcnB4MWtKYVdocDA3ZCtLMzMzNkR2NysvUm1vcHNXUXlHUjQvZm93SkV5YmczWGZmUmJ0MjdZUVJRQ2twS2RpNWM2ZVExZ0Znei9XNGNlTk1mWGhXUTB3QjJFYU5HbW5VWGRCWGVKUlVBSFkrN0ZpdEtBRGtUd0Y1RmlBVFB5T21yUFhxMVV2U0g1NEtoZUhadUFEcm9GV2Y2YWprNGVHQnNXUEhDZ0VpYmVSeU9UWnQyaVRNTWdWWUI0cjZUSVF1WGJyZzRjT0gyTHAxSzNpZXg3Smx5K0R1N2k0NjFZVStNcGtNOCtiTnc5aXhZMUc5ZW5XVDA0eVVaVkhsNHAydmxTdFhSdTNhdFJFUUVJQ1dMVnVpZWZQbWVrZWJuajU5R2t1V0xCRiszQThmUHJ4RTBXcEhSMGNzWExnUWt5Wk5RazVPRG43OTlWYzhmdndZSDM3NG9kbHJaU2dIZUNnNzExZXRXb1d2dnZwS280TTJJeU5ET0IvcW15WHg2TkVqalk1eFhlbHVqUFgwNlZOaFdmMzUrT09QUDdCdDJ6YU5XbUc2dEc1ZE5yWGIxR2ZLcEtTa1lQbnlCNks5WEFBQUlBQkpSRUZVNVlpSmlVR1BIajFFRFRKUWpqSWRQbnk0cUE0OTllZGJtVXJXM3Q1ZUNMenUyN2V2UkYxTHBmNzkrd3ZMQlFVRldMQmdBZjc3N3o4QWJQYWp1N3M3SGo5K2pGOS8vUlZkdW5UUlNLOG5sOHVGYzdPdURveU1qQXlzV2JOR0kxRFZzV05IZlBUUlI2S0NHcU5IajBaK2ZyNlF0ak1xS2dxalJvM0NtREZqMEtGRGgzTDUyZHk2ZFN0Ky9QRkg0WDNRb1VNSGpCOC9YbU0vWkRJWlJvOGVqWGJ0MnVIenp6L0g3ZHUzc1h6NWNtemV2QmxkdTNaRjFhcFZjZURBQVZ5N3hsSi9jeHlIRGgwNjRMMzMzak82N3N2T25Udnh6VGZmQ09lWmZ2MzZZZXpZc2FVS1d2djcrMlAxNnRYWXZuMDdmdmpoQnhRVkZlSFNwVXNZUFhvMHBrMmJwbmZXMnYzNzkzSGt5QkdqdHlsR1VWR1JNTXRCVzJwRktWanpjYkswbE9rYmdiSTdmaXBkdTNZTlc3WnNBY0E2aDNYTlZqSkZmbjQrNXMyYkp3elNxVmV2SG1iTm1vV25UNTlpNXN5WlNFaElRRVpHQnFaTm00YlJvMGVYbUhINi9mZmY0L3Z2djVkOHY4eXRkKy9lQ0F3TXhOYXRXL0h3NFVPdHYzVmxNaG5lZU9NTnZZTkZqZFc5ZTNmY3VIRkRtQjJhbjUrdk1jZ1NZTE9FQnc0Y1dDYUJKWURWVWxMdkcvRHo4MFB6NXMwbDMwNTZlanJ1M2J1SGUvZnU0ZTdkdTBoTVRNVGR1M2MxUHJOS3l0bkdodzRkRXA0SFcxdGJLQlFLSVUzaCt2WHJOUUlUZCsvZUZSNkQrckhuenovL0ZKWjExZFdTeVdTaWdoQTh6d3N6Ky96OC9FUUhXek16TTRYQWtoUy9KNHcxWnN3WVZLNWN1Y3kzVzl5NWMrZUVHcmptZUk4QmJORDMwcVZMaFRTV1JEY0tMQkZTNGZEZzAwNEE4V3ZCcC85amNHMTlPSitPNEdwK0NIaTFnSUZLUzBTRVBuMzY0UGZmZnhjNkRuNy8vWGYwN05sVG8yT2hjdVhLV0xKa0NXYlBuaTBFbDVURmtXVXlHYnk4dkNDWHkvSDA2ZE1TbmFlREJnMHlLaTJNcWFwVXFZSytmZnNLQVNXQVBhYTllL2NLbzVnek1qTEE4enhzYlcweGRlcFVUSnMyemVqdDlPblRCOUhSMFVoTVRNU0tGU3V3WnMwYWVIbDVJVGMzdDBTOUJIdDdlOHlaTXdjK1BqNm1QVGdyRWhJU2ducjE2aUUvUHg4RkJRVW9LQ2lBUXFHQWc0TURnb0tDMEs1ZE8zVHExRW5qUjdkNnAxaDVISUZqN0ErZ3RMUTBnNjg1ei9QbElyMU1tZUJzQU1jZ0lJZWxhMEJlTXVCYXZtYWxtWk15cnpzQXZXa2xvcUtpY083Y09ZM3JPblhxaEhIanhzSGQzVjNuL1c3ZHVvVlZxMVpwZkk1NjkrNk5pUk1ubG5pUERSMDZGS21wcVRoeTVBamtjam5tejUrUGxTdFhvblp0MDJzUyt2bjVZZVhLbFVKcWl1TFVmd2hKL2Q1WEtCVEN6QlVwMmhZejZ4SmduYnFiTm0wU2Z2QjM3dHdaZ3djUDFycHVTRWdJNXMrZmo3bHo1Nktnb0FBblQ1N0V6WnMzTVhYcVZMUC9HTy9ac3ljT0hEaUFXN2R1SVRVMUZVdVhMc1g4K2ZPRjEwbTlnMUZmVGNTUFB2cklMUHVuN0dCM2RuYlc2REQxOWZYVkNDcTV1YmtoTkRRVW9hR2hxRjI3TnU3ZnZ5L1V6WWlNakRUTHZoV25YcjlvMUtoUnd2czZNelBUcVBPWHM3T3pVYWsyazVPVEVSMGREWUFGWHBVZDNqVnExQ2dSV0xLMXRjV0FBUVBRcDA4ZkFHejArT0xGaTRYWlB1N3U3bGl5WkFtZVBYdUcyYk5uUXk2WFkvSGl4Vmk3ZHEzdy9OKy9mMThJeUJTdlhjWHpQQTRkT29TdnYvNWE0M3RQbno1OU1INzhlTkhwY3ppT3c2UkprK0RzN0N6TVNraFBUOGZTcFV1eGMrZE9ZY1M3T2t0L05ydDM3NDREQnc3QXhjVUZFeVpNMER1N3RXN2R1dGl3WVFNT0hqeUk5ZXZYSXkwdFRVaGxvMVNsU2hYTW1qWEw2R053WGw0ZVZxNWNpYi8vL2x1NGJ1alFvY0pJZUczRURIS3dzYkhCMEtGRDBiaHhZeXhhdEFoUG5qekJzMmZQTUhmdVhMeisrdXQ0NzczM3RLWWtVLzQyTUlmLy92dFArSnlaYythVXRSNG5UVzJQNHppOCt1cXJKcmNuMXQyN2R6RjM3bHpoK0RKdDJqUjRlbm9hMVlheUF4ZlFmczVQUzB2RGdnVUxoQlJkZ1lHQndtdnA0K09ETld2V1lPN2N1Ymg2OVNxS2lvcXdZY01HK1BqNDZPeWN0elpEaGd4QjA2Wk44ZnZ2ditQS2xTdElUMCtIbzZNaktsV3FoS1pObTZKSGp4NlNEK1RqT0E1VHBreEJ5NVl0OGNjZmYrRG16WnZJeXNxQ2k0c0w2dGF0aTlkZWU4MXNIZTY2K1B2N28xNjllc0pudDF1M2JxTFBUN29rSmliaTFLbFRTRTVPUm5KeU11N2Z2NC9zN0d5RDkvUHc4RUMxYXRVUUdocUswNmRQYTh5a25UNTlPbUppWXJCMzcxN0V4OGRqL2ZyMW1EUnBrbkJmWmJvN1FEV0E4Lzc5KzhKQWtjREFRSlByV1YrNWNrVUk0SGZ1M0ZuMGQrbkRodzhMbjhmaTUydXBLSThWMnBTSG9CSUFqYnFWYmRxME1mcisydEw3NmxJV0pTYXNIUVdXQ0trbytDTHdEL2VDVC9nY2VIYlY4UHA2Y0w2UjRHcE9BenpMYmdUenkwQW1rMkhreUpGQzZxT2lvaUtzVzdkT3lIbXZWSzllUGF4ZnZ4NnJWcTNTU0I4bmw4dUZmTVhxdkwyOThmNzc3MXZreS9tWU1XUHc5T2xUamZvQlBNOXJkRXc1T1RsaDJyUnBwZTdJYzNKeXd1TEZpN0Z3NFVMRXhjWHBmQjRDQXdNeGRlcFVpNlpYTU9aTGlqN3FCWU1OY1hGeHdkcTFhMFd2ei9PODhNT1A0eml6NUNRdUsrZlBuOGV1WGJzUUhSMk5WYXRXSVR3OFhPZTZtemR2UmxSVUZGcTNibzNXclZ0TDByRmZubkdPVmNDL0NDenhlVW5nS2xoZ0tUTXpFODdPemlWU01lVGs1R0RUcGszQ1pYMmo2MXUwYUNHa0gvWHc4TURVcVZQMWpoQlh6alRkdjMrLzhGbm5PQTdEaHcvWG00TDBndzgrUUhKeU1tSmlZcENUazROWnMyWmg3ZHExQ0F3TUZQdHdkZExYc2E1Ky9paHRuWXdiTjI3QXlja0o3dTd1Y0hGeGdiMjlQVEl6TTdGOSszYWg0N0VzMHZsa1pXVmg1Y3FWK1BmZmY0WHIyclp0aTZsVHArcjlNYTdzckYyNGNDRnljbkx3OE9GRFRKczJEYTFhdGNLd1ljTktkT0JMaGVNNHpKNDlHMlBIamhWbUdNK2FOUXZUcGsyRG41K2ZVS3daUUptZXM1NC9mNDUvL3ZsSHFIRlUvSmhadjM1OXZQNzY2d2dMQzBOWVdKaEdVV2psTEQyQXBYR1NZbENDb1hPbVhDN1hHSUdkbjUrUHdNQkFUSnc0MGV5REl0UlR6Zlh1M1Z1NGZ1VElrZWpkdXpkeWMzTWhsOHRoWjJlSFdyVnFDY2Vha3lkUFl2WHExVUxIbDUrZkh6Nzk5Rk1oWFUyUEhqMXc4T0JCSkNZbVlzYU1HWmc1Y3lZQ0F3TTE2azZGaFlVSnl4Y3ZYc1RXclZ0eC9mcDE0VHFaVElZSkV5YVVPcVhTeUpFakVSWVdobFdyVmduZk4rTGk0akJ6NWt3RUJRV2hlL2Z1Nk5xMXE2aEFuTGsvbS83Ky92anNzOC9nNStlbk05Vk5UazRPYnR5NGdaaVlHRnkrZkJuWHIxL1gyVEdXbEpTRWlSTW5JalEwRkdGaFlhaGV2VHBxMUtpQktsV3E2SnlkazVLU2d2bno1d3ZwdldReUdUNzg4RU9ETlpYVVU2a1o2cGhTZnZmLytPT1BoVTdaWGJ0MndjYkdCaU5IanRSN1gyTmR1SEFCam82TzhQRHdnSnViRyt6dDdXRnZiNC9jM0Z4Y3ZIZ1I2OWV2RjliVjk3M0tWTlo2bkN3dDVldGFwMDZkTWhzQWw1S1NncGt6WndvQjZUZmZmTE5Vd1FiMUFUdkZ2M2RkdlhvVml4Y3ZGbjc3VmE1Y0dTdFhydFE0ZnJpNHVHRFpzbVZZdEdnUm9xS2kwTEZqUjdSdDIxYWpuYjU5K3dyMTJMUVpNV0tFMGZ1dGpiNTZMMkp1MTdWT1dGZ1lwaytmWHVyOUVydnQ0bDU5OVZXRGdjclNQaVpqWldkbkN5bW1PWTZUSk8zZm8wZVBzRzNiTnAyM3U3cTZvbnIxNnFoV3JScENRa0tFLzhyZzZlN2R1N0ZxMVNvb0ZBcHdISWNQUHZnQWtaR1JhTkdpQmY3NTV4K2twNmRqLy83OTREZ080OGFOZzB3bXcvbno1d0d3R2t6SzFQcGZmZldWOEoyZ2YvLys0RGdPbjN6eWlUQ3oyUlE3ZHV3b01RaENuZksxeWMvUHg2NWR1NFRIM2I1OWU1TzNyWTM2OXcxVDBxSHFTbXV2VFhaMnRxajFxMWF0aXJpNE9HSFdWbmg0ZUtuU0FkNjllMWRZTnRmTTNKY0pCWllJc1hhS0FsWS9LZkVMMCtvbkFlQjhPNE9yT1JYd05NL29COEpTSHpSczJCQ1hMMThHd0hMa25qeDVza1JRS0RBd0VLdFdyY0sxYTlkdy9QaHh4TVRFSURVMUZibTV1YkN6czRPdnJ5OXExYXFGVnExYW9WMjdkaGJMY3l1VHlUQjc5bXgwNnRRSmh3OGZSbXhzTERJeU1tQnJhNHZLbFN1amVmUG02TisvdjhuMWp2ejkvYkYyN1ZvY09YSUV4NDRkdzcxNzk1Q1Rrd05QVDA5VXIxNGRiZHEwUWFkT25ZeCtIdFJINEprcUt5dEw2R2d0N1FoK0p5Y241T2JtSWowOUhROGZQalE2UllzWWYvLzlONTQ5ZXdZQXFGYXRtdERoTE5VUHRnOCsrS0RVQlgrZG5aMnhidDA2dmV2azVPVGcyTEZqMkx0M3IwYW56U2VmZklLdnYvNWE2NmpTaElRRTdOcTFDMFZGUlVoTVRNU1BQLzZJU3BVcUNVR21pSWdJazBmVWxUdE9WVlRMVmxCbnlWZ2ZmZlFSN3R5NUE1bE1CaWNuSnpnNE9JRGpPS1NscFdtTUV0ZFdzMEZKT1dweHhZb1ZtREpsaXM3ajFOT25UN0Y3OTI3czNyMWJJK2hidFdwVlRKMDZWVWl6b1l0TUpzT0NCUXZ3L3Z2djQ5R2pSOGpNek1UUFAvK01Eejc0d01oSHJkM2R1M2Z4N2JmZndzUERBNjZ1cm5Cd2NNQ3paODgwVW5hVXRoTiswNlpOUWkwOVhjelo4UWdBeDQ4Zng4YU5HNUdSa1NGYzE3Tm5UMHlhTkVuVTU3Wng0OFpZdTNZdDVzMmJKOVN3T1hQbURNNmNPWU9CQXdkcXBBbVZVbUJnSUJZc1dJQlpzMlpCTHBjak9qb2E3N3p6RGdJQ0FvUmpsNGVIaDk3ZzFyZmZmcXZ4Zy9uKy9mdWlqOVU3ZHV6UU8vdVQ0emo4My8vOW44WjFycTZ1R0QxNnROYjFOMjNhSkR4L2d3WU5FclVQdW1SbFpjSFcxaFpSVVZIQ2RkcUNuMmZPbkJFNk5EbU93K3V2djQ3aHc0ZWJmZlRvMWF0WGhjNmlrSkFRTkduU1JMak4yOXRiWjhCbDY5YXQrT0dISDRUTDlldlh4NXc1Y3pSbWZVeVlNQUdwcWFtNGRPa1NZbU5qOGZiYmI4UFgxMWNZTUZPMWFsWDQrdm9pUGo0ZW4zLyt1Y2FzRFlBVkRKODJiWnJKZ3lQYXRXdUhzTEF3ckZ1M0RtZlBuaFd1VDA1T3hvNGRPOUNvVVNPRGdhV3krbXlxQnppenNyS1FrSkNBMjdkdjQ5YXRXN2g5K3pidTNidFhJa2daR0JpSXRtM2JvbDI3ZHZEMjlzYkpreWR4NHNRSnhNYkdRaTZYNC9yMTZ4cWRad0NiV1JZUUVBQmZYMTk0ZVhraE9EZ1kvZnIxUTBaR2hqQ3kzTVBEQXdzV0xDaHgzRHQ2OUNpU2twTGc2dW9LZTN0N0ZCWVdhZ1FMeFF3azhQYjJ4c3FWSzdGaHd3YnMyN2NQM3Q3ZUpUNmpTcjE2OWRMNVdRVllKNzB1dTNidEVqcE85WEYzZDBmWHJsME5ybWNLYXp4T2xrWjJkcmJ3ZU1vcURkNnRXN2N3ZS9ac1lYWnhodzRkREo3dlVsTlRzWFhyVnVIN2hMMjlQZkx5OGpScXdTaVBaL241K2ZqMjIyK3hlL2R1NGZNWEVoS0NKVXVXYVAwKzVlRGdnSVVMRjJMWHJsMFlNR0JBaWQ5S0hoNGVaVm92aGtqdjRNR0R5TXZMQThCbStrcFI3N2grL2ZyZ09BNDh6OFBmM3g4MWE5WVUvbXJWcXFYenQ3SnlBSzh5OVNzQWpCMDdGajE2OUFEQWdna3paODdFckZtelVGaFlpSDM3OXVIY3VYT29WYXVXTUtCRitSdmk0TUdEd3ZjVlB6OC9rOU5QbDliMjdkdUZ6M1BYcmwxTi9pNzA3Ny8vNHRpeFkzQnhjWUdqb3lQczdlMlJsWldsTVRQWGxFRnd4dlF0SER0MlRGU1E3c2lSSTlpNGNhTnd6REdVcmVmR2pSdll2bjA3ZkgxOTRlbnBDVWRIUnhRV0Ztb0VVcXRVcWFLbkJTSUdCWllJc1ZaOEVmalVYOEhmL2hUSXZXdDRmWDNjRzhHbXptTEFTL2RJYmFMSmxGRTlLMWV1RkwxdWVIaTRaSjEyWXZlNU5JK3RaY3VXZWtmNm05SzJrcDJkbmVTMVdKUlQyZ0Z4SS9xZlBuMktvcUlpdUxtNXdjN09Ucmhlb1ZCb2pLWXE3Y2lYNE9CZzNMeDVFenpQWStIQ2hSZy9manhxMXF4cDhoZkgvUHg4UEhueUJLZE9uZExJWDY1ZVY4V1lVVVg2cUk5cU5KYSs1KzNXclZzNGRPZ1FqaDA3Vm1KR1Y1VXFWZkMvLy8xUFowQXJQejhmN2RxMXc5bXpaNFZpMjQ4ZVBSS0NCVjVlWG1qZnZqMGlJeU5OVG0xUWJqaXFmVW5PUzdMY2ZwaEphR2dvN3R5NUE3bGNqcXlzTEdSbFpaVllKeUFnd09BUERtOXZieXhidGt6bjdRcUZBbE9uVHRVSVlzcGtNdlRyMXc5dnYvMjI2R0MycDZjbkZpMWFoRW1USnFGVnExYVlNR0dDcVB1SjRlZm5oek5uenVpYy9lSHI2MXZxanF3YU5Xcm9EU3c1T1RsSldqT2d1SUtDQXV6WnMwZm91TGExdGRWYW04R1FrSkFRZlBubGwxaTNicDF3SHFwUm80WlFmOGRjWG5ubEZTeGN1QkJMbHk1RmRuWTI4dlB6TmQ1TEF3WU1LSFVnM2hEMVdTL0ZLUU5JWW1jU0Z4WVdDck1IV3Jac3FSRm8wV1hJa0NFbEJtOU1uandaMGRIUkdyV0lBUFk1MUpaeXEyM2J0bWpWcWhYaTQrTXhjK2JNRWdXMnpTVTFOVlg0UEkwY09WTDBZSkdPSFR0aTM3NTllUGJzR1FZTkdvVGh3NGVYQ0xEWTJkbGh5WklsV0wxNk5ZNGRPd2FlNXpWbVlTdWZHejgvUDQyQWpaMmRIZDU4ODAwTUdUSkVzaUxWL3Y3K1dMUm9FYzZkTzRkdDI3Ymg1czJiY0hCd3dOS2xTMUduanY1WnJtWDkyVnk1Y2lYT256K3ZrUnBSbllPREF4bzBhSUJtelpxaGFkT21KVHFvKy9mdmovNzkreU05UFIzUjBkRTRmLzQ4TGwrK3JQSGNQM3YyRE0rZVBjUE5temNCQU8rLy96NEExckU1YTlZc2JONjhHWXNXTGRJSWRDazlmUGhRYTgwK2dIMi8xRmV6VDUxTUpzUEVpUk5SdTNadCtQdjc2MHhaWm10clcrcVI1RFZyMWpRWVdQTDI5c2I4K2ZQTFpFWnFSVGxPNm5QOStuWGhtRkthdEUzRzRua2VLMWFzRURxaEd6ZHVqT25UcHhzOGxybTV1ZW50M0sxU3BZclEwWnlXbG9ZLy92aERlRnhObWpUQjNMbHo5WDZYdDdXMU5mdDVsMWdHei9QWXQyK2ZjRm1aR3RaVUxpNHUrUHp6ejFHMWFsV2pmbC9Qbno5ZkNBYloyOXRqeXBRcEpZN0RqUm8xd3F4WnM3Qm8wU0lvRklvU05iS1VLWC9WZjl1T0dqVksrRjBlR1JtSm1qVnJsdnF4R1NNL1B4OTc5dXdCd0I2UEZPVVA3TzN0Y2ZMa1NaMjN1N201bFpoWmFHbW5UcDBTZnBlRWhZVVozRDlYVjFlTndUUGFiaGQ3ZmlhNlVXQ0pFS3ZEZzM5MEVIemNVdUI1ckdsTk9RYUNDNTBIcm5KL1ZwT0RrQXBzNzk2OTJMNTlPK3p0N1dGalk0T2lvaUtOTDQ5aVJ1VDg5ZGRmUXIwQk96czdPRGs1d2M3T0RsbFpXU2dvS0JEV0syMXdJakl5VXVqUWlJdUwwOGozTERVbkp5ZTlLU2ZLZzVTVUZKdzZkUXBIang3Vm1MSU9zRkdralJzM1J2LysvZEdzV1RPOVA1YnIxS21EV2JObUlUOC9IMUZSVVRoeDRnU2lvcUtFMXl3akl3Tjc5dXpCbmoxN1VMbHlaWFRzMkJHUmtaSGxzdjZVYUk1cXVkd3JZR0FwTEN3TU1URXg0SGtlUE04THM1UTRqb09ucHljYU5teUlBUU1Hd00zTnphVHQyTmpZWU9iTW1aZzRjU0lVQ2dWNjlPaUJnUU1IbG1vVVpvMGFOZkQ1NTU4akpDUkUwcHBIenM3T0NBZ0lLQkhVZFhKeVFzT0dEVEZtekpoU2QwQ0doNGZqOHVYTGtNdmxrTXZsS0NvcUFzZHhjSE56US8zNjlURmd3QUJKVXZycFltOXZqeVZMbG1EeTVNa29LQ2pBakJrelNoMWNjSFoyeHZUcDA5RzVjMmZzMkxFRDA2ZFBMNU5PMCtiTm0yUGp4bzNZdW5Vci92NzdiOGpsY3RqYTJncEZ0YlZSanFBdjNvSHQ1K2VIcFV1WGl0cHVlSGc0VnE5ZWpjTENRc2psY3FGUXRidTdPMnJWcW1YVWdBVTdPenQ4L1BISG1EOS92dWlaZHRyU1EzYnExQW1CZ1lFNGZQZ3dBUGI2VnFsU0JXUEhqdFg1bVZDbUZpcUwxMHFwYTlldWlJNk9obHd1TnlwdFZIQndNSll1WFlxY25CeTluZEgyOXZiNDZLT1AwS0ZEQit6ZHV4ZTNiOStHazVNVGV2YnNLYVRkYzNOenc4S0ZDekZ4NGtTMGFORUM3NzMzbmxsbU1RUHNQZHE4ZVhOY3VuUUpjcmxjMUdlc3JEK2JrWkdSd3ZzR1lNOVAzYnAxRVJFUmdRWU5HaUEwTkZSVXdNM2IyeHVkT25VU09wTFMwdElRR3h1TDJOaFl4TWZINDk2OWUzajQ4Q0dxVnEycTBUSGFxbFVyTkd2V1RPYzIxQXU4cSs5anpabzE4ZTY3N3hwZHEwZzVxcjQ0WlNlYW9UU2VvMGFOMHJsZVpHUWszTnpja0p1Ymk3eThQQlFXRmdySEIxZFhWeUVqUWxuV2xhZ0l4MGw5bERNUFEwSkNKSysxb3czSGNaZzNieDRtVHB5SUJnMGFZTTZjT1JvRDRuUnhkWFdGdTdzN3NyS3lOQWFyT0RvNm9rNmRPaGd6Wm94d1hXQmdJTjUrKzIxODg4MDNHRHAwS0FZUEhseXEyZitMRmkwQ1lIald3TjY5ZXdGQTFPTWdaZS9vMGFQQzk5Q3FWYXVpUllzV2tyVnRhS0NETnAwN2Q4YTVjK2ZnNWVXRmhRc1g2bXlqVFpzMldMVnFGYjc0NGd1TitvbGR1M1lWSHNPSUVTT1FuSndNbVV5R0RoMDZDT3NvejUxbHdjSEJBZE9uVDhmQ2hRc3hjT0JBbzJzZEtiOC9xTmVRclY2OU9od2NISVJ6Z1BxMlFrTkRNWGJzV0pOK1IwbVJYckU0aFVLQlZxMWE0ZHk1Y3hnL2ZyekIzMU1CQVFHd3M3T0RYQzdYT0thNXVMaWdkdTNhR0RObWpONjZ1a1FjanBlcUlBUWh4T3o0dEpQZzR4WURUeSthMXBDdE03anFrOENGakFOc1M1ODMxWm9vRHZ2Q3B0c1RTKzhHRWFsTGx5N0M4dURCZy9IT08rK1kzT2JaczJjeGQrNWNuYmV2WExsU2I5b3NnS1hIbVRKbGl0NTFPSTdEOHVYTFN6WENzYWlvQ1BQbXpjTzVjK2VNdnE4eFhGMWRNV2ZPSEZHanppMGhJU0VCbjM3NnFaQ25XNTJ6c3pNaUl5UFJyMTgvQkFjSGwzb2IyZG5aT0hYcUZJNGRPNGJMbHk5cm5lMnhmUGx5dllYQ3hiRFVzWWRQT3dIKy9PdnNnbGNyMkRUZnAvOE9SSzhyVjY0Z0tDaW9UT29pTEZteUJBRDdzV3RzL25SbG9BMUFoVXJ2bUo2ZURpY25KNU55dlJ0TE9ZclQzOTlmNzZoMll5aHJCSHA2ZXBicFk1RktkbmEyMWhIRHl0b2FYbDVlQm4vazh6eVBvcUlpMk5yYVNocGdsVnBlWGg3a2NubVpCclMweWNyS01qbEFiazVsK2RuY3YzOC9uSjJkVWFkT0hiTUd0UFB6ODVHWGw2ZTNSaDloNkRncHpyNTkreEFmSDQrR0RSdHFkRXhMNWZuejUwSzlXL1dhY0hmdTNFRklTRWlwWm53cGo5VTJOalk2djA4VUZSVWhJU0hCYlBVS2lYV0lpWW5CN05temhkcUNDeGN1TkZqM3FTd2NPWElFalJzM0ZoM1lqNCtQUjFKU0VnSUNBa3FrbTgzSnlRSEhjUlkvSmgwNWNnUWRPM2FVUE1CYVZGU0VvcUlpS0JRS0liMjRXTW9CUU1yNmVPYVdrNU9EMDZkUGEvUVhpYUZRS0lUQkF4U2dGb2NUK1VhZ3dCSWgxaUFuSG56c0hQQ1BqNWpjRk9mZkIxeWRwWUJqeVRRT0ZSa0ZscXlMT1FKTHljbkplT2VkZDBxTXdBc09Ec2Jnd1lORnBZcEtTMHZUT1hLUzR6aUVob1ppMkxCaEpvMWU0bmtlSjA2Y3dELy8vSU9VbEJTaGJwT3BIQndjNE9mbmh3WU5HcUJidDI3bHVxTktMcGRqMkxCaFFvb2FqdU1RRVJHQjd0MjdvMTI3ZHBLUG9uM3c0QUVPSFRxRUkwZU9DTnNNRFEzVktHQmRXaFk3OW1UZmh1S2ZGK2twbllKaDA4N0VBUW1FRUVJSUlZU1FsOTZJRVNNUUVoS0NqSXdNSVlNQXdIN0RLd01OaEJEclJvRWxRaW9DK1hQdzhhdkFKMzRKOElXbXRlVVlCSzdlY25CKzNhVFpOeXREZ1NYcllvN0FranJscVA3U2pPalB5OHZUR1BHaWJNZkp5Y2xzT2VCZlJudjI3TUhPblR2UnRXdFhkTzNhVld0TkE2a3BGQXFjT1hNRysvYnR3K3V2djQ2bVRadWEzcWFsamoxRnVWRDgrYUxHQkNlRFRaZGtnS1AzSnlHRUVFSUlJYVQwdE0wV2FkMjZOZWJNbVNOWkhVQkNpR1dKRFN6Uko1NlE4b2hYZ0UvOUJmeXRqNEg4UjZhMXhkbUFDeDROcnZaSGdLMzRnb2VFVkdRY3g1VTZCWStqbzZQRWUwTzA2ZE9uRDE1NzdiVXlUWlZrWTJPRDFxMWJpNXE5VnU3Wk9nSDJQa0JCR3NETDJibmtKWnVwU2dnaGhCQkNDSkZXVUZBUUhqNThDRnRiVzlTc1dSTzllL2RHNTg2ZHkzV0tXMEtJZVZCZ2laRHlKaXNHaXBncHdOTUxwcmZsV2djMkVlc0JkLzExWXdnaHBMeWgyVjhTY0FoZ2dTVUF5RStsd0JJaGhCQkNDQ0hFSkZ1MmJMSDBMaEJDeW9tS1U5V1hFR3VueUFjZnR3U0tNNTBrQ1NweEllTmcwK29ZQlpVSUllUWx4VG1xaXB2emVTa1czQk5DQ0NHRUVFSUlJWVJVSkRSamlaRHlJT01NRkRHVGdldzdwcmZsR0FndVlqMDQ3N2FtdDBVSUljUjZxUVdXa0o5cXVmMGdoQkJDQ0NHRUVFSkloVUtCSlVJc1NmNE0vSzJQd2QvZklrbHpYTUFBY1BXV0F6SVBTZG9qeEZLT0hqMXE2VjBneFBvNXFLVytveGxMaEJCQ0NDR0VFRUlJa1FnRmxnaXhFRDc5TlBpcjQ0QzhaTk1iczNFQVYyOEZ1S0RCcHJkRkNDR2tZbENmc1pSSE01WUlJWVFRUWdnaGhCQWlEUW9zRVZMV0ZBWGdieThEbjdBT0FHOTZlODQxWU5Qb084Q3R2dWx0RVVJSXFUalVheXpscDRDejRLNFFRZ2doaEJCQ0NDR2s0cURBRWlGbEtmc1dGRmRHQTgrdVN0SWM1OThYWFBoYVFPWW1TWHVFRUVJcURzNHhVRFY4Z1ZMaEVVSUlJWVFRUWdnaFJDSVVXQ0trVFBEZzczMEgvdVpjUUpGdmVuT2NMYml3ajhGVkd3WFFHSFJDQ0NIYWFOUllTZ1diSlV2bkRFSUlJWVFRUWdnaGhKaUdBa3VFbUp2OEdmaHJFOEUvM0M5TmUzYWU0QnA5Qjg2N3JUVHRFVUlJcVpoa3JteEdxenlMRFdvb3pBRHN2QzI5VjRRUVFnZ2hoQkJDQ0xGeU5wYmVBVUlxdEt6clVKenBMRjFReWFVMmJGb2VwYUFTSVlRUWNkVHFMTEZaUzRRUVFnZ2hoQkJDQ0NHbW9jQVNJV2JDcC93Q1JWUlhJQ2Rla3ZZNDMwall0RHdFT0ZlWHBEMUNDQ0VWSCtlZ0NpenhGRmdpaEJCQ0NDR0VFRUtJQkNnVkhpRlNVK1NEajUwRi92NVd5WnJrZ2tlQ3E3TUk0T2dqU3dnaHhBaU9hbldXOGltd1JBZ2hoQkJDQ0NHRUVOTlJMelVoVXNwL0JNV2xZVURtZWNtYTVHclBBbGZqQTFEQmRVSUlJVVpUVDRXWGU5OXkrMEVJSVlRUVFnZ2hoSkFLZ3dKTGhFZ2xLd2FLaTRPQnZHVEptdVRxTGdNWFBGS3k5Z2doaEx4azFOT241aVJZYmo4SUlZUVFRZ2doaEJCU1lWQmdpUkFKOEk4T2diOHlDaWpLa2FaQnpnWmMvYlhnZ2daSjB4NEJiSjJCb216QTFzWFNlMElJZVZtVWcyTU81MXdUL0l0bFB1YzJ6WDBsaEJCQ0NDR0VFRUtJeVd3c3ZRT0VXRGNlZk1JNjhORnZTUmhVc2dQWGNETUZsYVRtWEIxNEhtdnB2U0NFdkV5ZXh3TE9JWmJkQjVlYXF1WHNPNEFRWmlLRUVFSUlJWVFRUWdncEhRb3NFVkphZkJING1DbmdieTJBWkIxMXRvN2dHdjhJenIrUE5PMFJBVmVwQi9pa0h5MjlHNFNRbHdpZjlDTzRTajBzdXhOMlhvQ2ROMXN1eWdIeUgxbDJmd2doaEJCQ0NDR0VFR0wxS0xCRVNHa29Dc0JmR1FVKzZYdnAycFM1d2FiSkxuQytrZEsxU1FSY3lQdmduNXdBbjM3YTBydENDSGtKOE9tbndhZjlEUzVrdktWM1JjdXNKVUlJSVlRUVFnZ2hoSkRTbzhBU0ljWXF5Z1VmUFF6OGc5K2xhOVBlQnpiTmZnZThXa3JYSnRFa2N3TVh2Z2I4MVRFVVhDS0VtQldmZmhyODFUSGc2cThCWks2VzNoMXd6aldFWlQ3bnRnWDNoQkJDQ0NHRUVFSUlJUldCek5JN1FJaFZrV2RCY1hFUWtIRld1allkS3NPbTJXK0FTNmgwYlJLdE9KLzJRUGc2OEZjbkFMNGR3RlVaQXJqV0FXeGRMTDFyaEJCclY1UU5QSThGbi9RaitDY253SVd2QitmVHp0Sjd4YmlxblYreXJsdHVQd2doaEJCQ0NDR0VFRkloVUdDSkVMRUswcUM0OEFidzdMSjBiVG9Hd0tiNWZzQ3BtblJ0RXIwNG4vYmdXdjhOUG5FOUZERlRnSnhFMWlGTUNDR21zSFVCbkVQQVZlb0JtOVovQXpJM1MrK1JpbnNqWVpGL2RnV2NCWGVGRUVJSUlZUVFRZ2doMW8vamVaNjM5RTRRVXU3bHBVSng0WFhnK1UzcDJyVHpaRUVsMXpyU3RVa0lJWVFVVjVnSnhWKzEyTEt0RTJ3NkpRS2NyZlRiNFhtOWRETk1BQUFnQUVsRVFWVGdTZ3p3YnhSdzR5YVFuZ0hrNVVtL0hVSUlJWVFRUW9oMWNYUUV2TDJBdW1IQXF5MkFCdlVCam9hOEVWSWVjWnk0RHljRmxnZ3hKUGN1RlAvMUIzTHZTdGVtclJOc211NEdQSnRLMXlZaGhCQ2lnK0pVVXpaREU0Qk5tMytsVDcrYThnRFkrQTBMS0JGQ0NDR0VFRUtJUG5YRGdMSHZBWUdWTGIwbmhKQml4QWFXYk15OUk0Ull0ZWV4VUVUMWxEYW94TW5BTmRwQ1FTVkNDQ0ZsaG5OL1JWam1uMHFZMGhWZ3dhU1o4eW1vUkFnaGhCQkNDQkdIZmtNUVl2VW9zRVNJTGsram9UalhCOGgvS0dHakhMaUlEZUI4TzBuWUppR0VFR0tBaDZyT0VwNWRrYTdkbEFmQUo2dUI3QnpwMmlTRUVFSUlJWVJVZk5rNTdMZEV5Z05MN3draHBCUW9zRVNJTnBsUlVKenZCeFJtU05vc1YzY1p1SUQra3JaSkNDR0VHT1N1Q2l6eG1XZWxhWlBuV2ZvN0Npb1JRZ2doaEJCQ1NpTTdoLzJtb0VvdGhGZ2RDaXdSVWx4V0RCUVhCZ0h5NTVJMnk5V2NEaTc0UFVuYkpJUVFRc1RnUEpvQU5nN3N3dE5MUUdHNjZZMWVpYUhVRllRUVFnZ2hoQkRUM0xqSmZsc1FRcXdLQlpZSVVaZDdGNG9MYndEeVo1STJ5d1cvQzY3V05FbmJKSVFRUWtTemRRVG4zZmJGQlI1ODJ0K210L2x2bE9sdEVFSUlJWVFRUXNpWmM1YmVBMEtJa1Npd1JJaFN3V01vemcrUXVLWVN3Rlh1QjY3T01nQ2NwTzBTUWdnaFJ2RlRxKy8zNUlUcDdkRnNKVUlJSVlRUVFvZ1Vyc2RhZWc4SUlVYWl3QkloQUNCL0JzWDUvd055RWlWdGx2UHBBQzVpUGNEUlI0MFFRb2hsY2I2ZGhXVSs3UzhBSnVZeFQ1ZTJEaUVoaEJCQ0NDSGtKVVcvTFFpeE90VGJUWWdpSDRyb29VRFdOV25iZGE0QnJ0Rm13TVplMm5ZSklZU1EwbkN1RGpqWFlNdDVxY0J6RTBjRjV1V1p2aytFRUVJSUlZUVFRcjh0Q0xFNkZGZ2lMemRlRHY3eVNDRDlYMm5idFhXQnpTdmZBeklQYWRzbGhCQkNUTUQ1cWMxYVN0bHB3VDBoaEJCQ0NDR0VFRUtJdGFMQUVubUo4ZUN2VHdYLzZJRGtMWE1SR3dEWE1NbmJKWVFRUWt6QlZlNHZMUFBKMndGRmdRWDNoaEJDQ0NHRUVFSUlJZGFJQWt2a3BjWGZXZ1ErNlFmSjIrVnFUZ1huMzB2eWRna2hoQkNUZVRZQjNCdXc1WUluNEI4ZnR1eitFRUlJSVlRUVFnZ2h4T3BRWUltOGxQakVEZUFUUHBlOFhjNnZLN2lhMHlWdmx4QkNDSkVHQnk3NFhkWEYrOXNzdHl1RUVFSUlJWVFRUWdpeFNqSkw3d0FoWlkxUDNRMys1anpwRzNhcEJhN0Jsd0JIOFZwQ0NDSGxGMWU1UC9pYjg0SENUUEJweDhIbDNnV2NxbGw2dDhvM04xZWdUU3ZnMFJQZzNuM2c4UlB0NjNFY3dQTmxzMDhlN2tDZkhzRHZmd0Jaejh0bW05YXE3YXRBZUQyMnZQRWI0KzRiVVErd2R3Q3VYUWZ5OHcydjcrd01STFpqeXhjdkFTa1BqTnNlSVlTSVVSN1BTL2IyZ0tjSDhPaHgyV3l2dE9pY1FBZ2hoRWlDQWt2azVaSjFEWHpNQk9uYmxibkM1cFh2QVptNzlHMFRRZ2doVXJKMUFoYzBHSHppQmdBQUg3Y0VYSU92TGJ4VEZoWmNCVWhMQjdKenROOWVJd1I0ZHhoYjNyMFArUEdYa3V2MDZRRzBhQXFzM3dTa21ybmpLS0llTVAwRHdNa1JxQm9FTEZ0dDN1MVp1N0RhUUtmMmJObllUc1QrcjdIbk8rczU4TjU0b0toSS8vcnVic0RiUTloeVJpWjFJaEpDU3NmYXprdkJWWUFQeHJPQTE3ekY1ZnZZUitjRVFnZ2hSQklVV0NJdmo0STBLS0xmQW9yeUpHK2FpL2dTY0trdGVidUVFRUtJT1hEQjc0Sy8reFhBRjRGUC9RMm84aFk0NzdhVzNpM0w0RGhnMWxUQTJ3dTRmQTFZc3FMa09rR0JxdVY3U1NWdkR3d0FocjRKMk5vQ3E1WUFQLzBLN0R0b3ZsSGlzWEZBV2hwUUpRaG84Z3JRclJOdytKanA3ZFlKQlFMOFRXL0hrS1FVSU82TytiZGpLaWNub0Y0WVc3NTgxWEFIb3BUb3RTaDd1NzVYTGM5YUNOeTZiYmw5c1RiMDNFbkxHczlMNGZYWVFBY0FtUGNSOE5GOElQT3BlYlpsS1hST3FEakVITFBvdUVZSUlRWlJZSW04SEhnNStNdnZBcm4zSlcrYXF6VWRYS1h1a3JkTENDR0VtSTFUTlhCVmhvRy8veDBBZ0w4K0E5eXJKd0FiKzdMYmgyL1dzWlE1WmVuMXQwcGUxNkErNE92RGxuV042RmJ2d0x1dnBRTXZKUlg0OGx2Z3ZlR0FnejB3YkJEUXJER3dkaVB3Sk0zMC9TNnVzQkQ0L0V2Z2s0V0FqUTNyUER3ZnpVYTNtNkp6QjZCREdRUVlELzFac3VPcW94SGJQWDVLMnYzUnBWRUU2NVFGZ05ObnkyYWJTcFo4TFF6WnNCcW81TWVXbzg0REs5YUt1MThsWDJEREd0WGxUOWNBLzEwMGZEK09BN1pzQkZ4YzJPVmZkZ08vL0diY1BoTWlCcDJYU3UvQUVSWlk2aExKOW4zYUpHRE9vdElIc3VpY29LazhueFBVcVFkaml1TjVJQ2VYRFl5NWVSczRjUXE0R1ZmNmJSRkNDTEU0Q2l5Umx3Si9jd0g0OUg4a2I1ZXIxQjFjamFtU3Qwc0lJWVNZRzFkckJ2alVuWUQ4T1pCOUMvemRyOEZWSDIvcDNTcDc2aDAxUjNUTStsR093aTRxQXBKVHRLOXovQ1FRZHh1WU1oNElyZ3JVRFFOV0xRVyszQXljT1NmdFBnTkFmQ0x3eDJHZ2QzZmd3cVd5cTZGaEx1K1BFcjl1V1hVaU5tbkUvdWZrQUpldWxNMDJyY0hGeTBEM3ptdzV2QjRMYmlvVWh1LzNTa1BOeXczQ3hRV1dhb1NvZ2tvQXZSYWs0aXNQNXlWUEQ4M1BuUmlIL2dRaXdnRWZiOVorWUlCeDkwOUpWWjNMNkp4UThYQWM0T0xNL29LckFsMDZBbWYvWStrSWRhVjhKT1kzNGkzZ3hEOUFmSUtsOTRRUVlvVW9zRVFxUEQ3bEYvQjN2NVMrWWNjQWNPRmZBSnlOOUcwVFFnZ2g1bWJ2QzY3MlhQQTNaZ0FBK0R1ZmdQTnBDN2czTkhCSGlSdyt4bW9FYVJOZWozVW1BNnlqcXFEQWNIdDllN0wvU1Ntc1FMWVlicTVBeTJacytkcDFkdC9pT0U2MUwzZnZBWVZ5M2UwbHBRQXpGd0xqUndHdG1yUE9rOGoyck9QRVVPQkgzeWhmUTlxMFluOWk1ZWNEUTk0ci9lMUt5bjArOUNmd3pWYng2MXNEZTN1Z2VSTzJISFdCZFlKOStyRnhiWHp3UHZzVFE5dXNCYUI4dmhiUmFvRWxGMmVnVmcxeEtZS0tCNVlhaG92YlhrUTkxZkx6NXk5SG1pWmlHWFJlVW5telA1dDlWRnB2RDFIVkZoSnIrT2p5RzJDZ2M0THh6cHdEbmo1VFhiYVRzZGxzWWJVQnh4ZWZzNWJOQUM5UFlNRlMvZTlqWWo2TkdnRFZxd0hwR2NEK1EzU09KWVFZaFFKTHBHSjdkZ2w4ekdRek5NeUJpOWdBMkhtWm9XMUNDQ0drYkhEQkk0REhSOEEvT1FZVTVVRnhjUkJzV2h3Q25JTE52L0dkdTNYZjlzNVFWYWZaejc4QldWbUcyMU4yNENVa0F0dDJpTnVIeVBhQW5SMWJQbkJFK3pwQmdhb09rRnNpZm16bjV3T3Ixd0VEWGdQYXRBVFdyTGYrMlVSbGFlOEI3YS9mc0VHcTE3Z3N0R2dLT0R1ejVUK1BsOTEycmNIVjZ5d2RvL0t6MHpEQ2NHQkpKZ1BDNjJwZUZ4akFPaGtOcGVVS3I2OWF2aEpEbnlkaVBuUmVLbi9vbkdDOTloM1VmbTV3Y2dMZUdnaDBmUkc0REtzTjlPb083TmxmdHZ0SG1KeHNZUDVTRmpnZE5vZ0ZBL2NlWUsrZHJTMHdid1pMcDZsUGJqNnc3d0NiMFV3SWVhbFFZSWxVWEFXUG9ZZ2VCaWhFakNZekVoY3k3dVV0Y2s0SUlhUUM0Y0NGZndIK2JCY2dMeG5JZndURnVUNndhZklMNEJwbTZaMHpQMlduUmxZV2tQSkFzMmFGVW1PMVdSWVptZHJYMGViTU9lRDhSVFlTMTh0VDg3WUhEM1VYL1g2V1pmN09GWGtGR0JXc0hEa3Vocklla0xiN1BYb01KTjRyZVI5bEtxcDdTYXdHaEowZE1HbUc0VzM1K2dCenA3UGxyZHNyWmlkTFFRRnc3UWJ3U2dOMnVXRzQvZzU1Z0tYZ1VuYUVQMzBHZUxpcjdudnNiOTMzczdVRjZvYXFMa2RUK2lsU3daVzM4NUpDQWJ3eFhIKzdnUUVzWUhVbGhzMTIwSFYrTXljNkoxaVAzRnpnNis5WXVrWGw4OStsSXdXV0xFbWhZTE1ZcjhjQ2s4WUNIMDRBSnM4QWN2TlkwTWtRTnpkZzVoUjJqcmFXb0RVaFJCSVVXQ0lWRTE4SXhhVjNnRHdkK2FaTjRSWU9ydlpzNmRzbGhCQkNMTUdoRW15YS9BeEZWQzlBL2hUSVM0WWlxaWU0aUMvQVZTckQwY0NXNEYrSi9YZHpBejc3eFBENmcxNW5mNllhUFFsSVM5ZCsyL1BuYktRbzBXOTZLV2VrRjcvZjBiK0FyNzdUdk03WEIyaFFYM1U3d0dibzZLcGpvazY5UXpVOVE5eDlyRkgwWlZWZ3FYWk5OZ0k5TjFmMytzcDFBVFlLdWxsanR0ekFRR0NwZGszQXdVRjErZkxWMHU4eklkYWdQSjZYRE9uVkRlaldDWGlqUDdEdWErQkVHZFU4VWtmbkJPdnoreCtxd0pKL0pSYnN6TWkwN0Q2OXJEdzlnSzZkV0xyTUM1ZUFyN2V3b0pKWVdWbnN2UzZ6cFpTR2hMeGtxRGdNcVpENDJEbEF4bG5wRzdaeGdFM0Ryd0ViQTFPQkNTR0VFR3ZpV2djMlRYNVNwWGlWUHdVZlBRejg1ZmVBbkhqTDdodlJ6OWJXMG50UThYVHZ3bXFZQU1ESjA1YmRsL0pLdlY2TXJXM0pOSGZGS2VzcjhieG1wM09EK3Fybldwc0l0VFI0OSs2empsbENTUG5oNmdwMGFNT1duNlFCcC82MTdQNllBNTBUektQNHpEQVBEOHZzeDh2T3d3T1lQWTJsekp5M0JQamhKK0RoSTB2dkZTSEVTdENNSlZMaDhNazd3Ti9iYkphMnViQ1BBWmRRd3lzU1FnZ2gxc2F6R1d4YUhvYml3cHRBVGdJQWdIK3dCL3lEMzhINWRRWXEvdytjVnl2QXFTb0FQUjNCMW1UT0l2MjMrL3NCRThhdzVUUG5nRDhPUzdOZDlXTFdwZFd0TTlDK05ldlVuekZQOTNyZVhxeFQvL0pWdzdWczFEbnFLR0N2amEydGNldExZZmhvOGV1K05SRG8zRkg3L1lxUHJIVjJCcnFwRmF3dlhramVVTW9wWHgvVnNyZVg0ZlhGakY0dmo2L0ZnMGNzVFZkZ1pYYTVZUVR3MzBYdDYvcjZBRldEMkhKQ0luRHBDbnZlN1dSc1ZrYjFha0I4b3ZiN1J0UlRMVjh5TUZ2Snd4M29FZ2swYVFRRUJiRG5JVGVQUGNjWEx3RkgvbUtwSm8waGt3R3RXd0R0V3JQWDB0T0R2U2VTVTRCekYxaWJCUWJTYnUvNlhyVThheUdic2FXdDNaeGN0WGFQQWZraTBubFhxd3EwYVFYVUNXWHB5RnljMmFqeHRIUWdKaFk0Y0JpNG55eis4ZHJhc2xveUxab0NOYXV6OTdCTXhtYWpwVDRBcmx4bk16WWVQeEhmcHBLYks3Qmt2dW85azUwTnpGM0NBb1pFcGJ5ZWwzeDlOR2NQS25WcXI3cisxTDlBWlgvanR5M0ZMQjQ2SjJobmlmT3phTVZTcGhVWm1PbmlZQSs4MmhKbytnbzdiM2g1c3NlblBEN0Z4QUxIVHdKSlpUUXJUTnV4WFpmUVdzRFMrYXJMcjc4bHZrMnB6aGU2WkdjRHN6ODJmQzRqaEJBdEtMQkVLcGJzTytCdlREZEwwNXhmWjFia25CQkNDS21vbkd2QXB0VXg4SEZMd04vN0Z1eEhQdy8rOFZIZzhWSFdCV0RuQ2RqN3dBWVZZS0JGN0MzOXQ0ZldVaTMvZGRMdytsS3JFc2c2VVBiOFVmSzJPclhaL3ZFODRPNm11OFA4bFFiQTJIZlo4bS83Z08yL0dONnVnd1B3d3lieCs5bWxJL3NyUzhVNzkvU1JxNlVpTW5TLzdwMVpXamRkMW40cWZydkRCN00vZlhSMUxpbVY1OWZpNGlVZ3NEdGJiaGl1ZXozMU5IaVhycklPc05pYnF0bElEU08wQjViczdUVS9nL3JxSzNWcUQ3dzlGSEFxMW9IcTRzemFDSzBGOU8wSnJOOEVSSjNYKzdBRWxmMVpuWW5xMVRTdjkzQm5mL1hxQUwyN0E1K3VBUkx1aW10VFg3dnVib0I3R0t0SDFhY0hhL2RPZ3ZZMlBOeUI5MGRwMXRwUmtzbFlrQ2t3QUloc0IzeXpUWlcrUzU5NmRZQng3MmtQRExpNEFMVnFzais1SFBqbE44UHRxYk96QTJaOG9Bb3E1ZWNEUzFaU1VFbWI4bnBlbWppR3ZVZjA2ZGVIL1JuTDBIRlFERG9uYUdlSjg3TllWWUpVeXdvRjhFaFB3THBOSytEdElTeW9VcHo2OGFsdlR4YnczL0lqUzFkbzdhUTRYeGdpbDFOUWlSQlNhaFJZSWhVSFh3akYxVEZBa1o3ODdxVmw3d011L0F0VW1CSGFoQkJDaUM0eWQzQjFQd1VYK0NiNCtEWGdIeDhHZUlYcTlzSk05bGNSQWt1R3RHaksvbWRuQTFkanluYmJmWHNDd3dheDVXdXh3TzA3bXJmSHhnRnRYMlhwZVJxRUEvK2MwZDVPdU5xTWo0UkVzK3hxaGVGZ3oycUZFSEdpTDdQQUNnQUVWQWI4ZkxYUFpHbWtGbGhTQm9laXI2Z0NTdzNDZ2QzN1N0NnZiaWdMa2dBc0VCRjdVL3Qrdk5HUDFYWlJ5bnpLQ3BCbjV3RGVua0M5dWl6ZzVPd01USjBJZkxJR3VCQ3QvN0Y1dUxOMXZiM1l0cS9mQk5MU1dBZHpXRzNWTEFSZkgrRGpPY0RNK2VKR3lhdTNtNWNIM0xqSlpoYzVPckoyL1h6WmV0NWV3SUpad013RlFKS1dHVWNCbFZWQkpaNW5LYVdTa2xtYlBpL3F3Y2hrYkRUL3lPRXNnSE16VHZkK3RXL05BbFUyYXBueVV4NEE4UW1zVFE4UEZ0RHdjRGY4R0l2ak9CYVVxUFBpbkNHWEE4dlg2aC9kVDNTejVIbnBaVVBuQlBPS2JLOWF2aDdManJYYXZOR2ZIZWVWZUI2NEhRK2twTElnb2E4M083NDRPTERqVGJkT2JHRE80dVhXWGU5SHF2T0ZQbVBmQXp3OWdZR3ZBei90VWwwL2V4cmc1bUw0L3J2M2l4K3NRUWlwa0Npd1JDb00vczVLNEttQkg0bWx4SVYvQWRqN21hVnRRZ2docEZ6eWFBenVsZS9CNWQ0RG4vb2JrSEVXZkdZVUlEY3lsWlMxOHZWUmpRei85eHpyREMxTDZwMnVMWnVWREN5cGR4S0gxOVVkV0ZKMjNoY1ZBWmV2aWR0MmZnRXdjWnJoOWI1YXkvNGZQNlhaSVdGb2ZhblkyUUdkTzdEaTM0dFhhQlpKTDQxK2ZjUjNuRy9iQWV3OVVQTDZnTXJBRnl2WTh1cDF3TDlSSmRmcDNaMk52QmFqUEw4V01TODZBcFZwc0JxRUE4ZE9hSzVqYTZzcWVwK2JxM3BmWDdxaUNweldDV1d6azRxUG1GWVBpbDY3b2IyRHNGVnpWVkNwcUFqNC9pZmc0RkhOOTRLTE16RG1YYll1eDdGWk9lTS8xRitZZlBRSU5qTCt3QkhncDErQkhMVlpEUnpIT2tSSERtZkJHeWRIWU9KWWxwS1M1M1czcWQ3dS9rUEF6Nyt4NTBTOTNRNXRnRkh2c1BlMmt5TXdjVFF3WTc3MmRnc0tnUDJIZ1VOSFM5YWVDcXpNT2hxOXZWaXdxSDhmWU5scTdmdFVKeFFZTjFJVlZMcVhCSHo5WGNtWk1EWTJMS2hoYkZxdDRZUFpjdyt3eDdGMkkwdk5TWXhueWZQU3ZDV2FseXY1c2RrNmRuWXNLRkQ4ZGt1Z2M0S0twYy9QaHJSc0JuUlZTekg0MjE3dDY3VnZyUmxVdW5nWitHWXI4T2l4NW5wT2pzRC85V09EY2dDZ2ZsM2dyVUhBdDkvRGFrbDV2dEJsNHpmYXIxK3l3clI5SjRTOE5DaXdSQ3FHakxQZzQ5ZVlwV2t1ZUFRNHY2NW1hWnNRUWdncDk1eUN3ZFdZREFEZytLSVhNNWJTZ1UwZlczakh6Q3l5bmFwWXQ2bXBaTDcranFWbU1jYXQyMnhFdW9zTDY0RDU0U2ZOMisvZFp4M2pUbzY2MHhNRlYxV2xqWW05cGRrNXJvM3k4WEpnbzJMRnlzODNibjE5K3ZaVWRRd1o4bHBQTnNvV1lCMzlZdEo5NlZMSkYzaXRGMXRXcngxa0xFNXRkcnNwbmI3bDRiVXdSQzRIcnNRQXpScXp5NDBpU2dhV3dtcXIwa2hkdmE3cTZMMlh4SUloM2w2czFsSzlzSkkxbE5Ucksya0xSRGpZQSs4T1UxMWV1MUY3cDIxMkR2RFpCbFozS2JncTZ5aHUzd1k0OUtmdXgrYnB3VHJ5ZHU0dWVSdlBzOGRaVUFCTUdzdXVxeEhDWm1aRlg5YmRwckxkSGJ1QVgzL1gzdTd4VTBCZVBrdDlCQUExcXJNMGc4V2ZtL1IwWU1vczRNRkQ3ZHRKZVFEOC9Dc2JqUTZ3QUxPdGJjbU9kaHNiRm1penRXV1g0eE9BK2NzME96Q1ZGQXBXMDhjWVBidXFaclVCd0plYmpXK0RxRmo2dktUdTNiZFloN1pDQVd6ZVZ2SjJaYTJZUTMreVFFQnAwVGxCczUzeWZFNHd4TjZlcGIvcjFKNEZsWlNQYWRjZWRpNHB6c2xSTStBV2RSNVk5UVY3enhXWG04ZUNlM241cWtCVTk4NnN6dHlEUjlJL2xySWcxZm1DRUVMTWlBSkx4UHJKczZDNE9rNHpUWTlVbkt1REMxMG9mYnVFRUVLSU5lSnNBWHNmOW1lS1hVYU1JUDF1ZzNGdHQzMlYvZWx5NlNwTGo2SVB4d0VkMmhxM1hWT29kendwWG93MFZTall2clp1Q1ZTdUJGUU5BdTZycFRoUktOZ3Nwb2o2ckphS3B3ZExBYVpPdmU3TmhVdUc5MFBadWN4WlNlcmZROGVBMTNxenpxYzMrZ0YvLzFQNk9nSERCck5PMHZ3QzRMc2ZnTmxUUzllT3JWb3FNVk5TOEZqTGEzSHhraXF3RkZHUDdhLzZhR24xR2tERmF5UmR1cUpLaGRRd1FyTXp6Tm1aZFpMcHVpOEF0SGxWRlRnOUg2MDlxS1JVVkFRY1BhNEtSRFY1Ulg5ZzZWNFM2K3pVNTlTL1FLK3VySzRId0FMQWhnSkw5NUowajh4WE9uT096VWdNcTgwdXQycFJzcU5RWHkwU0pmWDcyTnNEZmo0bE8xaWJOV2JIRDRBOVI2dlhhUThxbFVhTHBzQTdRMVdYdCswQWp2MHRUZHZtUU9jbDhabzFacDhoZ0FXbjdwYVRXbGwwVGloZmxzN1hmL3V6TEdEcmR2WTZhZFAyVmNETmpTM241Z0VidnRFZVZGTDM2KzhzQU92cnd3TG5IZHF5V2FmV1NLcnpoU0V6cCtpZTBVb0lJUVpRWUlsWVBmN0dSMER1UGJPMHpkVmZBOWpxS2RaSkNDR0VrSXFuNlNzc3pROEEvSGVSZGFMeFBEQjNNWkQxWEZ3Ynd3YXFPdDd1SmVsZlYyYXJXcGFyRlp1K2NJa0ZsZ0MyRC9lTDVjNi9HYWRLZFJkV3UyU2VlL1hhTnVjdkd0NW5aY2VWcWVtRFRISDhKTERuajVMWC82OFgwTEdkNW5YUG53TUhqd0Q5K3dKZW5teDJ4Sjc5eG0rVDQxZ0JiSUNsRENxZVlzY1l5clJ3Z0duRnNNdkRheUhHUmJWQWlxc3JVTE02cTMyaDlJcGFZT2x5c2VCUXRIcGdLVnp6dHZwMVZLblpIajBHVWgrVTNMWXlvQVd3OTQwaDZwK2ZhbFgxcjN2aWxMaDBRditlVXdXV2xDbktwR2czNnJ5cW8xQk11OFc1dXFycVFDazVhNm1Yb2F6WEF3Qm4vNU51Wkg5b0xUYWJTOWtKL3R0ZTdXbkNpSGhsZlY1U0tpcldrZS9teGxKMEFXelc0WSsvaUd1bnRPaWN3RmpMT1VFTXVad0Ztdjg2eVdvSDZkS2trV3I1bnpOc0ZyY2hSVVhBUDJmWit3TjRrVkxWU2dOTFpYVytVRS8zV01rUG1Ed09zQkVad0h6MkhGaTYwdmh0RWtJcURBb3NFYXZHUDlnRFB1Vm5zN1ROQlEwRzU5M0dMRzBUUWdnaEx6VkRIWXdOd29HUVlMWjg0SWk0OURIS1ZEbEpLV3dXaFM3SnFZYmJVcWEveVhyTzBtdXRXY2FLSk5jSkZkZEo1ZWVyQ3VyRTNpcFpxNlE0bWRwWDhnSzF3RkwwRmRhcHdIRkEwOGJBYi9zMDd4ZW4xb0ZmdTZabVlNbkJYcFVpTCtVQit6TkV1Ujg1RXMxWUtJMnM1MEJ5aXZicnRkbC9DT2pWblQzZWZyM1o2SGxES2YrS1U2YVVxVjZOdGFlY3dhSFBzRUdxR2tHNkxKeGwzSDZvS3crdmhSaHA2U3d0WS9DTFFFMkRjRlZneWR0TEZjQkplVkJ5bHMyVmEyejB1WTJOS20yamN0YWRlbjBsYmJPVkFQWjZLVTJiWk54K0c2cWJjbGZrb0RYMVlKVzNwK0gxeGM3c3VLL1c2YSt2WFh0N0ZseXVXWjJsK3F2c3ovNWNuRXV1cXg3QVZsSUd4UUR4TmRnTXFld1B2RE9FN1J2QVBwUGJkMHJUdGpuUmVVbVQ4aGhVL0hHT0dhR2FLYmhwaTNRejNIU2hjd0pqTGVjRWRXZk9BVStmc1ZsYmxmelljZDNXbGoyVzEzb0JOMjRDQ1hkMTM3OWFzR3I1eGszeDI0MVBVQzJMZWUzS0s2blBGMkk4ZWd6TW9vdzloQkR4S0xCRXJGZGVDdmpycFp5U2JvaTlEN2d3T3FFU1FnZ2hackZ0aC83Yko0eGhIWGc4ejFMUWlCbXhxZXpBUzBnMDNMNCtkY05ZUngwQUhEcktSdFArZVFJWTlEb2IvWHpvVC8wamJBRmc4UCtwUmhkcnk0MWZuTE5hSjNDdVd0dFpXVURjSFRZQ3RYWk53TTFWc3pQdG5scW5RL0ZScXVIMVdPMGFBUGp2Z3VGOUFGajZJTUQ4SFlWU2VwWUYvSGtjNk5XTjFhUHEzUjM0NVRmajJ6bjZGNnRGWVV6UmEzT3lwdGZpNG1WVllLbFJoQ3Axai9xTXVVdGFna1BaT1N3SXBYenZOZ2dIVHA1bXkrcjFsYlRkRjFCMWJwZUdyWllnaTdwY0E1OXhZVDIxMThmUjBiajF4VzVmVzdzeUdVdjExYk9ydU8zcTR1dXRXbjRzSXIyZUdLTkhzRTU5Z0FVdk5tMlJwbDF6by9PU0ppR3dWS2g1dmZvc3R4a2ZHRzZuZTJmMnA4K2NSWVlEWFdMUk9hSDgySGVRMVl0VTh2TUZQbmlmSGZOOXZJRjVId0hUNStvKzlxZ2Y0OU16eEcvMzZUUFZzcllndTdXUTZueEJDQ0ZtUklFbFlwMTRCZmlyNzdNQzRtYkExVmtHMkhtWnBXMUNDQ0dFR09EODRvZHhuZ1U2ZGQ0YXlQNFhGZ0lIajdMbEEwZFk1NTIzRit2SSsrNEgzZmR2M2tSVlN5UHF2TzdaRnVxVU5RUUE0Tmt6emR1dVhHT2RNQnpINnREOGMwWjEyK01uckVQQnlaSE5XRkN2YjZOTWR3UUE1MFFHbHBRZEVrR0J4dFViRWROeGFFNzdEN0h0MjlvQ3ZidXh5OGFPVUg4b01nWFlwQm42YisvUmhlMkxRZ0Y4T0V0Vk0wdGQrelpBL3o3NjI3R20xK0xpWmVCL3ZkbHlhQzJXK2lrL0gzakZRR0FKWUo4UFpXQ3BZUVFMTExtN0FWV3JzT3VLaW9CcjE3WGZWNzNXU05SNUlNTTh2d3YwY2xMcnhEUFVzUzlWdTdhMndKeHBtck82N3QxbnFURlRIckQzOHFQSDdQLzNtL1J2eDg1T3RTeFZpcTA3OGFyWmtxRzFXQXEzLzBTazRpenZYcmJ6a25MQXczTVI2Y2ZLR3pvbnFGajYvS3p1OFJOZzhRcmdrd1ZzSnBHYkt6QnhEREJ2aWZiUGxQb0FBRU8xbFY1bTVqb1BFVUtJQ0JSWUlsYUp2L3NsK1BSVFptbWI4KzBFTHFDZldkb21oQkJDaUFoZUwxSjVaR1dWN1haYk5GVjFjaDg5emtZK0EyelU2RSsvQXFQZllSMTVGNktCS3pFbDcxL0pEeGp6cnVvK203ZUoyNjZYMnFqYzRwM2oxMjRBci8rUExiL1NRRE93QkxBVUtNck8vSURLUU1xTGxFcU5YOVMyeVh5cU9XSllIMFBwd2NxcngwOVlmWmpXTFZtd29VYUk3bUNFcVpRcG1WeGNXQXEzNHU5UnB4ZTFPWitrbDZ5SnBWUThlS2lOTmIwV04rUFk3Q01YWnpiTElid3U2N2h1OEtKdVVxRWNpTG1oL2I3UlY0QTMrN1BsQmkvcWhZWFhVd1dOYnNicG5qMlVuY002SmdFMlEwRk1aN2xZbk1qNkVwVXFxWmFmaW5oZHBXaTNaMWRWVUNuck9iQmlMWEE5dG5UYnlzdFR2V2VsZXMvOStBdWJKZEtxT2Z1TVRKa0FMRmxodnM5a1dYblp6a3ZLejFieGxIT0dBaWxLYXo5bC8wLzlDK3d5TUVOS3F0bHk2dTNST2FGOHlzbGhxUncvV2FpcVpkV2xJMHRaV056emJOWDcwTXVJRkcvcXo1VXl2YW81S0ZNVkE0Wm53Y3BLMGZWcXJ2TVFJWVJJaUFKTHhQbzh2d0UrYnJGNTJyWjFBbGR2T1FDUkozRkNDQ0dFU0MvZ1JVNzhWQkYxZ2FUaTZBaThNNVF0WjJVQlB4ZExuWFBzQk5DMkZSdUpQM1VpUzkyalh2emN4UVdZUFpYTnR1QjVZTU0zNGxPM0JGUldMVDk0cUhuYnpUaldNVzhuVTNYVXE3dDNYOVhwV0wwYUN5elZxQTc0K3JEcnpsMFFQN3JlODBYSHpkK25WZW5NOURHbTQxQjlmWFA0NHpDcjk3TjduL2hDOXFYVm9TMnJwWEVuSGxoU3JHaTFzcWFRdHBvZ1NrZi9LaGtnTE02YVhvdWlJamF6cmxWemRybEJ1Q3JRQkxEYUdQazZpdGJmaVdldmw1c3I2emdNcnFLWkJrOWZzQ2oxQWVEMjRyMGZYRlhhd0pLM3lNd0ZkVU5WeTNjU2RLOW5TcnUzNHpWdmE5ZGF0Ynhyai9hZ0VpQ3VJenJsQVp2dENMRGk3MmZPaWRzL2ZYZ2UrUHhMOW5yV0NXWEhyaGtmQUF1WGxYd3MxdVJsT3k5VjhtUC9pNit2NzlpbVRYYU84ZmVSQXAwVDJQL3ljSDR1N2s0Q1M5L1lvd3U3UFBSTjlsMmxlQkFvS1prRm5nQjJmRHA5Vmx6N05hcXJsaFAxMUhBeVZYNithaWFadTV2K2RmMThqRzlmaXZPRkdBcWVIYTlObWZYcjRjNkNhM0tKWnI0U1Fxd0dCWmFJZGVFVlVNUk1BUlE2ZnB5YWlLczFFM0NxWm5oRlFnZ2hoSmlIZnlWVmg3U1lndVpTR2Z4L3FtRE05bDFBZHJIMFB3b0ZzR1k5c0dJeHkvcy9kd2F3YkJVUW44aFMyYzJleWxMVUFNRE8zY1oxMEtvWGwwNHExdmxVV0FqRTNXWWRoMTZlUU5VZ3pWSFA2cDJJUVMvYWFkNUVkZDFaa2Z2aDVhbXF5WlNRYUZ4SG9LVTZEdFhkdWkxK1pwYXBtalZtblVpdk5HUXpCUTRjWWRjN09iSEFDTUJxWSttU1g2QTcwQUpZNTJ0eDhaSXFzQkNKRm9nQUFDQUFTVVJCVkJSV1MvUHpveXNOSHNBNnU2OWNZek1MQUtCK1hWVWFOVVAzdlhGVEZWUnQzUkw0L1kvUzdiczJ6WnNZL2d5N3UybCsxcTVjTTArN2w0dTFHNlIydkloUDFOMU9SSDNEKzNQbG1pcXcxSzQxc0dPbi92ZW1XSVdGd0tkcmdDWHpnY0RLTEZYVDdHbkEzRVVsajNIVzRHVTdMems0cU9yYmxHVWdUVXAwVG1ES3cvbFptNTkyc2VPMnV4dEx1L2pPVVBaZVZuZnBxaXF3MU81VllQdE93Nm5lYkcyQk5pMVZsODlIUzd2ZjZqS2ZBcFZmQkpacWhMQTBrN28wYm1SOCsxS2NMOFQ0YVJkTFNlaGtRbjJtM0h4ZzU1N3lVNU9NRUZKbUtMQkVyQXFmdEEzSS9NODhqYnRIZ0tzMnlqeHRFMElJSVVRYzlib3NOMjZXelRZYlJhaEd6aWJjWldtMXRNbklaR21uNWs1bkhUMkw1Z0RmL1FqMDZhN3F2UHZ6T1B0eGJZelFtdXcvendOMzc1VzgvZHAxVldkN2czRE53TktWYThEWC84L2VmWWRIVmFaOUhQK2RkQ0MwUUlEUWUxT2toVjVFUVZ3c1lDL1llY1cyOXJLeTdvcUthOTFkVWV5eTRMcXlvcElWQlFYcFJVVkFlZ3VRMENFQ0lZSDBoSlR6L25HWXlReVpTU2JKSEpLUTcrZTZjakhsbkh1ZUtabERudnM4OS8ycHRVM0NtUW5BL24yc2Y5UFNyRko2dm5DTVgvSzl0MFIxOWNHL3JNbjRoZzJrdThaYVo4V3ZXV2Yxa2drSXNMYnh0b3JFRjFYeHZkaTRwYkFzVUZTVTFNbWxuMGx4eVNISHZxNkpKY2Z6UDVVaTdmZncrK0N3OGhkcHpKWFc1YmF0cGN0SFNBc1dsenpXNXMyc00rR0xNM2lBdEhTRnRMV1kvazdqNzVaQ1FxenJhV25TTDJ0S2Z1elN4azFOazFhZEZkZDEzaTZ5b2VmdnliQXc2VVlmU25zdldXRzloZ0VCMWdUbCtMdWw5NmY2WjNJd0xkMHFnZmZxQzliWjdMWERwWWtUcEw5TThuL3BNN3RWdCtOU0c1Y1RMUlBPWVNLdHF1S1lVSG9abWRMblgwcC9IRzlkSDlSZldycFMycnkxY0p1bEs2UWJ4bGk5NE1MRHJiS1BVejRxL3Z2cCtqR0Z5ZGpVTk9tbkVsYUNsY2UrQTFLVHh0YmxJUU90MzdHOHZLTGJ0V2xWK1AreTB2REg4Y0lYVzdaN0xxTUpBRDRnc1lTcUkrZVl6TjJUN0lsdEJDamdncmNsZzE4SkFBQXFqR0VVTnBuT3ovZit4N1EvUmRTWEhuM1FldXk4UE9tamFjVlBXdXlLczVwUC8rVnA2MnprQjhZVjN2ZkRndUlicUh0U280YlVxcVYxK2VCaGE3TGxiTnRpcFp0a1RTaGw1N2pmZHpqQmZRVkFpMlpTOHpPVFVLdC84NzNoZFlkMmhaY1RLdkFNOWRxMUM4L3dQdnYyeWlJalEzcjdBK21GUDF0bmtULzVzRFhaNVpnRVRra3QzeVJpWlhrdlN1TlVpblVtZmRzMlVzMGFoYXRna2srNnI2cnpaSk5MVXFxN1M3bkh6ZHVLLzEwOGNNZ3FqZVJJU3QxN3B4UlJUL3IyKzZKOW1RekQ2djAwNWlycnUrVzFmeFkvSnNPd3lyZDk4bStybEpUck9NTERwZis3bzNDRmxpVDlkNVowMm9lVlBxV04rL21YMXVvZlY0Y09TKzNiV3BkdnZzNzZySjFJS3J5L1lRUHBzUWVseHBFbGorZm9NZXQ3NitwUjF2VmhRNnp2cEgvL3QyanlKeXhNR2pITXV2ejlqeVhIbHF6dnJOZitLYjMwRnlrMHhQcStuZmlzVmJMTkg3MUFQcGxpeGN6UGw4WTk1UG43czd5cTQzR3BVNGZDeTNGN3JkL25OOHI0ZC9nZlJoUytmaVc1NFk2aXQzRk1xSnJIQkY4cy84bnFyK1JZZVRyK2J1bkpQeGQrbDU0OEpYMDlXN3J0SnV2NmtJRlNXS2cwZlViUjc2Y2FZZEwxMTBqWFhGbDQyL1RQUzE3aFZCNnJmeXY4dm00VUtUMzRmOUpIMDkyL3M5dTJsaVk4V2JiNC9qaGVBSURObUVWSGxXSHUvSXVVWjA4elFxUFZBMUtkN3JiRUJnQUFQcnA2bExXYVFMSW1qTk50N29zUUdpcE5lS0t3TnY3blgvcldKeVg1cEhXbXFtdkpydE9uclgwTm8zUm4rL2Z1VWRqMGVhdVhNMFozeDB0UFRQRGUrTnZWa0lHRmwwdHpwdTZGWi9yYW5FcXAyTEk1bHd5eGZpcTduYnVsMTkrU25uM2NPbHY0OFljS0cyMHZXT0o3UXMrVHl2SmVsTmFHelZaaXlUQ3NTUy9KL2V4emIwNmxXRW1pMWkwTEc5MUxKYTkwa3F3SnQxWXRyV1NxWVZobnExLzFCMmxYdkhUaXpNUmp2WHBTaDdhRkU5SHJONVVjZDlsUDF1ZncwUWVrVzI2UWR1MjIrbWswYkNoZDBOazZnOTVoK1UvZVY1T2NiZWtLNmRLTGZZdTdkSVcwYkdYUkdJdVdGaWFXR2plUzNublRlcTFTMDZ3VlRCZDBzU2EzdjVobGxWSXJ5WXl2ck85ZHg2cWNmdEZXYWEvNHZWWVp0THc4YTN5ZE8xamZtVi9QOXUyNU9zVHZsU2EvSi8zcGNXdjFSbFFUYTNYTnhGZWx6SElrZ2hwRkZ2WWcyUlpyVDFKSnFyN0hKYW13akZyYjFyN3Y2MjhjRTZydU1hRWtwaW45NnpNcmFXa1lVcE5HMWdxbEwyWVZidlB0OTFiNXoyRm5QZ045ZWt1OWUxcmZLd20vVzhuZUJnMnNQa09ob1lYN2ZmbS9rdnRXbGRmcTM2d1RKeHlKejRzSFc2dkt0KzJ3VG01b0ZsWDQremhydG5UVGRhV0w3NC9qQlFEWWpNUVNxZ1F6Y2JITW82VXNLK09yc0dZeTJrK3dKellBQVBCTnorNkZaNlhtNTFzTnQrMFVHQ2c5L1VoaGsrZTE2NjB6dTR2VHFvVjAxU2lyMXI4akdaU1phZlVIQ0FteC92Z2ZQY3BxbEwxMnZXOFRTUmNQS3J6c3JZUkpYcDV2U1NYRHNFcW5TTllLQmw5TE50V3RZNjNta0t3SkVmaG04MVpyTmNaenp4VDJ2NUFrbWRhRVQxbk9ISzdLNzhXR3pkSU4xN2pmdHRHSDVKQmtKVVphdHl5OGJwcStKYVV5TXFUbi95WTljci9VNjh4SllxR2gwa1ZlK2d0bFpQcldaMmJSVXVuWU1lbm02NlZHRGEyZnMrWG5XNU9lWC82djVIZ09pNWRMdngrVGJyMmg3SEdYcnJUTzhCOCt6TG9lR21JbGcxd3RXR0o5aC9xU1dNclB0L29oM1g2ejFSOG1JTUQ2NmRpK2NDV0JxNXljb3JlVlpOMUdhZHJuMHZpN3JPdXRXMG5QUFNWTmVzTzNsVjZlZEhacFdMKzJtTjRtNVZFZGowc1I5UXRYTERsV0V4NDhMRDMyYk9tZXl6dHZXUC8rdE1wNjdPcUFZMExwN2QwdkxWd3FYVDdjdWo3bVNtbmxxc0p5cGFacGxlYzhuQ0RkZEszMW1TN3UreWt0elZyUjlOTXErOGVlbnkvOTR4MnJ4S2VqL0Y3OWV1NG4rT1RuUy8vNmoxWG11TFNKSlg4Y0x3REFaaVNXVVBubFo4cU1mY2EyOEViSEY2VEFtcmJGQndBQUpSZzZ5S3F6NzVnVSszcTJiNG1Vc2dvT2twNTYxSm8wbEtTang2WDNQL0c4YmExYVZxbVJTNGU2VDJMazVrbHo1MG4vbTJPZE9UcnVEcXZXZnV0VzB0T1BXajBXRmkyVFZxMzJYcnFtV1ZPcHgwV0ZZeWl1dWJjdnVuYTJ6dUtYcklrWlg4OVF2MlJvNFd1L3lZZkovTEp3eEMvSnlsODhUNlJlZWJuMU9TbUx5RE9UTWZuNVpkdmZtOUFRSzVFWGZOYWZWRGRkSjQyNHhKcUVYdkZMNlZabFZLYjNvclRpOWxpVGVvNlZRYWJwZTkrR2pWdWthNjRxdkw1M3Y3VUN4eGRwYWRLci83Qlc2Z3diYkUyS04yd2dCUVZaU1pDVHA2eGVUWnUyV21lWSsvcCt4SHhuN1RQcU1xbExaMnZDTUNmYlN0cHUyaVl0V1c2dDZDbXQyWE90TW4rakxyTytPK3JYbDA3blNJbEoxdU9WRk5jMHBRK25XY21heXk2MVZtUFZxbVU5cjdnOTB2eEZWcEt2TlBMeXJQSjNDNWRZQ2F0dVhhMlZSV0ZoMW10NElzbGFPZm5MNnJJMWg1ZXMvbGVSRFFyZjU4NGRwV2NlbFY2ZlhMYmZUVWRpeVRTbDN6YVViVXpGcWE3SHBSSERDcC96NmpPOWpYTnp5NzVTeHJIcXFhdzRKbFRkWTRLdnZwZ2xEZXhySFRzQ0E2MWVTaE5mS2Z3L2pHbGF5WlBsUDFtZitSNFhXYXNJdzJ0WmlkS1VWT3M3ZnYxRzYvOCtkcGEvTzF2Q1Vlbko1NnpQWTU5ZVVsUmo2K1NHazZlc2xaUnpmckJXNUhwS2d2bWl2TWNMQUxBWmlTVlVldWFlTjZXc1EvWUVyeGN0SThxSHhyWUFBTUQvYXRTd0pyNWN5OXdzV2lyOXorYXptNjhiYlRYVmxxeUp0a212dVpkUmlxZ3Y5ZW9oOWVzdGRidkFtcUIyeU11ekpqZSttU3NkVDdSdTI3RFpLbU4zeGVYU3RWZFpaY0FhUkVpM1hHLzlIRDVpVFFMdjNHMlY2RW83TTJGKzU2MkZwWEorK05HYVBIbnNRZmV6WGN2OEhLKzJmcnh4OUxJSURTbnNyNUtSS2YxYWhzYlB2bkR0MlZIY3BNK3BGTTlsbjA2bGVOOG5NTkFxUlpPUktXVmxTVG1uclluUTBGRHJQWFNzWkVrK1diYXhuODJ4TXV5Mm13clBVczdJc0NZTUx4bHE5WHFJcUMvOTM1M1NuV09sVFp1bFg5WlluNUhpK3NwVXR2ZWl0RXhUdXVlaHN1MjdQZFp6ZjVYU3h0Z2VXL2I5UFQxKy9GN3AzWS9MSHRPYnZmdThKdzE4OWR1R2toTXFwWDFORTQ1YXBkZEt5OWZIbWZHVjllTVBuYzk4anVQMitPOTNXNnJleDZWYXRhUXIvMkR0bjVwbVQ4S3V0RGdtbklsWFJZNEpaZmtlejhqdzdkaHhLc1g2akgvamg1V0R2b3pUMStlU21XbVZ1cHRWVEpuUTNmRmxQOGI1NDNnQkFEWWhzWVRLTFcyN3pQMGYyaFkrb05QZkpCbTJ4UWNBQUI0WWhsV0xmdXlOaFQweVRGT2E5YTMwOVRmMlAvNmMrZEtnQVZLdG10SkxyMHZIVDFnVE9EZGVKL1hvNWw2U3l5RXR6ZXE3OHYyUG5pZWpjdk9rNzM2d1NycGNQVXE2Y3FRMVNTZFpaOVk2ZW5TY1NKS2UvcXRWdXNyUnh5SXAyYXFQWHhHdUcyMlYycEdzK3Z3NVpTeEw1ZENubDNVV2VXYW1sSjFqdlM3aE5hV0IvUXEzT1hxODlIRXpNNzFQQWhZVVNKUCthazNlRmNlWDNqckZDUTIxU2hkZTlRZXBhVlRoN2ZGN3BNa2ZTTWVPVzVQUE4xNXJuZlVmRkdTZHVkNm50L1VqV1EzSDQvZEsrL1pMSjVLbGt5ZWxwSlBXdmxYbHZRQXFXczJhVW9zemZVMzhWUWFQNDVKMDE2M1c0MHZXQ3JPOFBIdWVxejl3VENnOWpna0FBRDhqc1lUS3k4eFh3ZlluSk5QUFM5VFBNS0t1bCtwRmw3d2hBQUR3cjdFM1N0ZTZyS1k1bFNKOU1MWDA1WnZLS2l0TCt1Y1VheUl4NFhmcnRwelRWcStQcy91ODdOaHAxYmxmdmRhYWhQRWw5dGZmV0pONWx3NjFlcFpFTlRselg3WlZzaXM5M1dwUzdmQ2ZtWVVUUmordHNocXdud3VoSWRiNEpPdHM3bmtMeXg4ek45Y3EwZVJOZW5waGVTVlhrMTYzL2sxTThyeGZ6SGZlKzNTWXByVC9nTlNsay9mSDNYK2c3RDBJbWpTV2JyNU82dHZidlRsNFdyb1ZjK0dTd3BJOUthbFdNL0t2L21kTlVnOGZKclZvVnJoUFpFUHJ4L1UxaXRzanZmeEc1WGt2Z01xdVUvdkMxWjVyMXZzblpuVS9MbVZrRk42V2xtNGx1aW9TeHdTT0NRQ0FTby9FRWlvdDg5Qy9wUlNibHQ4SGhzbm9PTkdlMkFBQW9IaXp2N2ZLeGpSc1lKMkYrL21YMW9UTXVYVEFRNW5kV2JPbGRxMnRPdityMWxnL1pTMlZrNU5qOVRxWnY4anFCVEpzc05WSDV1Qmg2LzR2WmxtVGVIbDVWdDhTaHcyYno5MUVaczVwNmIxUHJONGJzMTFLS1BrcThZVDFyNk8wbjJROXY1elQxbG5aQVFIdWo3VjNuL1RwZjYzSnE3UDUyb3ZIbTlsenJYNERRWUZXR2FTQVFDbkFzTTdLM24vQU9qTzlyUDAwa3BLdGZsaU9DY1NVVkd1RndQeEYzc3NHcGFWYjIzei9veldKMkwyYlZiNnFhMmYzcytnek1xVi92aXRsWmxXZTl3S283RHFkNmE5MDZJai8rb3R3WEpMZWVGdDZZNUwwWll5VmpLcElIQk00SmdBQUtqM0ROSDN0Nmd1Y1F6bEhWZkJ6ZnluUG52L1lHTzJla2RIK1dWdGlBd0JRTFpTM0gwckg5dGFranFmZUNXWFI4a3hacEl4TWE5S25yQXlqOEV4anU5VUlrMHlkMjBiVG5nd2JJdjN5cTI5bnZwZEdZS0ExZVJVUVlKMTFYMVgrN0dqWVFIcjBBZXZ5eEZlc2Z4dEZXdjB4VnY0aXJWbFg5aEpSaGlFMWJtUk5MRFp2WnBVL2NtM0l6bnR4L29uNXZQRHljeTladlRaUVBwY1B0MWJ4Ykl0MVQ4eVhGOGNscXd5Z1Azb1BOWWl3L3MzT2R1OFZWUlZ4VE1DNXd2SEMvVFVBVUdFTXcvQ3Bid3lKSlZSSzVyYkhaQjc1cnozQlE1c29ZTWhhS2JDbVBmRUJBS2dPeXB0WUFvRHFnSWxDQUlBdk9GNlFXQUlxQ1Y4VFN3RWxid0tjWTJuYlpSNzV3bm5WMzVsUG8rUHpKSlVBQUNpdnNCS2FZZ01BQUFDQUwvamJBcWh5U0N5aGtqRmw3cG9vMTNTU1R5bFNYOVhwSVNQcVJuOUdCQUNnZW9xb1g5RWpBQUFBQUhBKzRHOExvTW9KcXVnQkFLN01FMHRrSnEyd0xYNUE1NzlKQnZsVUFBREtyVXNuS2VIM2loNEZBRlJ1bEEwRkFQaWl1aDh2dW5hdTZCRUFLQ1ZtMkZGNW1Ia3lkNzFnVzNpanlSaXBmbi9iNGdNQVVLME03RmZSSXdBQUFBQndQaGpRdDZKSEFLQ1VTQ3loMGpBUC8xZEszMlZQY0NOUVJvZS8yaE1iQUlEcTZLSUxyRlZMQUFBQUFGQldYVHRiZjFzQXFGSklMS0Z5eUV1WEdmK2FiZUdOcHJkSU5kdllGaDhBZ0dySE1LUUg3NVZxMWF6b2tRQUFBQUNvaW1yVmtoNzRQK3R2Q3dCVkNva2xWQXJtdmluUzZSUDJCRGVDWmJSN3lwN1lBQUJVWjAyYlNCT2VKTGtFQUFBQW9IUnExWkltUEdIOVRRR2d5akZNMHpRcmVoQ281cktQcU9DbnZsSkJqaTNoalJiM3lPajZkMXRpQXdBQVNRbEhwUS8vSmNYYVZOSVdBQUFBd1BtalN5ZXIrZ0ZKSmFEU01RemZsaENTV0VLRk03ZitVV2JDVi9ZRUR3aFJ3SkQxVWxpVVBmRUJBSURGTktVdDI2VmYxMG83ZGtySko2WHM3SW9lRlFBQUFJQ0tGaFltUmRTMytpa042R3YxVktMOEhWQXBrVmhDMVpDNlJRVy9YbXBiZUtQVi9USTZ2MkpiZkFBQUFBQUFBQUFBemdlK0pwYm9zWVFLWmNiOXpiN2dnV0V5Mmp4bVgzd0FBQUFBQUFBQUFLb1pFa3VvT0tmV3lUeXgxTGJ3UnN2eFVtZ2oyK0lEQUFBQUFBQUFBRkRka0ZoQ2hUSDMvTjIrNElHMVpMUisyTDc0QUFBQUFBQUFBQUJVUXlTV1VERlNOc2c4c2NTMjhFYnJCNlNRQnJiRkJ3QUFBQUFBQUFDZ09pS3hoQXBoN25uVHZ1QkJkV1MwZXRDKytBQUFBQUFBQUFBQVZGTWtsbkR1cFd5VW1iall0dkJHNjRlazRIcTJ4UWNBQUFBQUFBQUFvTG9pc1lSenp2YmVTaTN2dFM4K0FBQUFBQUFBQUFEVkdJa2xuRnVwbTJRbUxyUXR2TkhpTGxZckFRQUFBQUFBQUFCZ0V4SkxPS2ZNZUJ0WEt4bkI5RllDQUFBQUFBQUFBTUJHSkpadzdxUnVrWm00d0xid1J0T2JwTEFvMitJREFBQUFBQUFBQUZEZGtWakNPV05yYnlVWk10bzhiR044QUFBQUFBQUFBQUJBWWdublJ0bzJtY2ZuMnhiZWFIeUZWS3VEYmZFQkFBQUFBQUFBQUFDSkpad2o1cjczYkkxdnRIblUxdmdBQUFBQUFBQUFBSURFRXM2RjdBU1pSNysxTDM3RUlLbHViL3ZpQXdBQUFBQUFBQUFBU1NTV2NBNllCNmRLWnA1dDhZMDJqOWtXR3dBQUFBQUFBQUFBRkNLeEJIdmxaOGc4OUpsOThXdGZLS1BoSmZiRkJ3QUFBQUFBQUFBQVRpU1dZQ3Z6OEgrbHZGVGI0bHU5bFF6YjRnTUFBQUFBQUFBQWdFSWtsbUFmTTEvbWdZL3RpMStqcFl3bW8rMkxEd0FBQUFBQUFBQUEzSkJZZ20zTTQvT2xyQU8yeFRkYS9wOWtCTmtXSHdBQUFBQUFBQUFBdUNPeEJOdVkreit3TDNoZ21JeG1ZKzJMRHdBQUFBQUFBQUFBaWlDeEJIdWNXaWVkV210YmVDUHFSaW00dm0zeEFRQUFBQUFBQUFCQVVTU1dZQXZ6d0VlMnhqZGEzbXRyZkFBQUFBQUFBQUFBVUJTSkpmaGYxa0daeCtiWUY3OStmNm4yQmZiRkJ3QUFBQUFBQUFBQUhwRllndCtaQi84bG1RVzJ4VGRhanJjdE5nQUFBQUFBQUFBQThJN0VFdnlySUVmbWtabjJ4UStMa3RINEN2dmlBd0FBQUFBQUFBQUFyMGdzd2EvTVk5OUx1U2R0aTI4MHYxc3lnbTJMRHdBQUFBQUFBQUFBdkNPeEJMOHlELzNidnVBQklUSmEzR2xmZkFBQUFBQUFBQUFBVUN3U1MvQ2ZqRGpwNUsrMmhUZWFqSkZDSW0yTER3QUFBQUFBQUFBQWlrZGlDWDVqSHY3YzF2aEd5L0cyeGdjQUFBQUFBQUFBQU1VanNRVC9LTWlSZVdTbWZmSHI5SkRxOXJJdlBnQUFBQUFBQUFBQUtCR0pKZmlGZWV4N0tmZWtiZkhwclFRQUFBQUFBQUFBUU1VanNRUy9NQS85Mjc3Z2dUVmtOTG5XdnZnQUFBQUFBQUFBQU1BbkpKWlFmaGx4MHNsZmJRdHZOTGxXQ3FwdFczd0FBQUFBQUFBQUFPQWJFa3NvTi9QdzU3YkdONXJmWm10OEFBQUFBQUFBQUFEZ0d4SkxLSitDSEpsSFp0b1h2MVlIcVY1ZisrSURBQUFBQUFBQUFBQ2ZrVmhDdVpqSDUwbTVKMjJMYnpTL1haSmhXM3dBQUFBQUFBQUFBT0E3RWtzb240Ulo5c1UyZ21RMHZkbSsrQUFBQUFBQUFBQUFvRlJJTEtIc1RpZkpQTEhVdHZCR296OUlJUTF0aXc4QUFBQUFBQUFBQUVxSHhCTEt6RHc2V3pMejdIdUE1cmZiRnhzQUFBQUFBQUFBQUpRYWlTV1VtWm53dFgzQnc1ckthSENKZmZFQkFBQUFBQUFBQUVDcGtWaEMyV1Rza1ZJMjJCYmVhRFpXTWdKdGl3OEFBQUFBQUFBQUFFcVB4QkxLeFB4OWxxM3hqV2EzMmhvZkFBQUFBQUFBQUFDVUhva2xsSUVwTThIR3hGTDkvbEtOVnZiRkJ3QUFBQUFBQUFBQVpVSmlDYVYzYXEyVWRjQzI4RWJVamJiRkJnQUFBQUFBQUFBQVpVZGlDYVZtNjJvbEkxaEdrOUgyeFFjQUFBQUFBQUFBQUdWR1lnbWxVM0JhNXRGdmJRdHZSQTZYZ3V2YkZoOEFBQUFBQUFBQUFKUWRpU1dVaW5saXNaUjd5cjRIaUxyQnZ0Z0FBQUFBQUFBQUFLQmNTQ3loZEd4Y3JhU2djQm1SZjdBdlBnQUFBQUFBQUFBQUtCY1NTL0JkUVk3TXhJVzJoVGNhWHkwRmh0a1dId0FBQUFBQUFBQUFsQStKSmZqTVRGb3U1YVhiOXdDVXdRTUFBQUFBQUFBQW9GSWpzUVRmSFoxclgrelF4aklpQnRzWEh3QUFBQUFBQUFBQWxCdUpKZmpHekpXWitLTnQ0WTJvNnlVajBMYjRBQUFBQUFBQUFBQ2cvRWdzd1NkbThzOVM3aW5iNGh1VXdRTUFBQUFBQUFBQW9OSWpzUVRmSEoxalgreGE3YVU2M2V5TER3QUFBQUFBQUFBQS9JTEVFa3BtNXNzOFBzKzI4RWFUYXlRWnRzVUhBQUFBQUFBQUFBRCtRV0lKSlRKUHJwWk9KOWtXMzJoOHRXMnhBUUFBQUFBQUFBQ0EvNUJZUXNtT3pmVnJPTlAxU3MwMlV1MnVmbzBQQUFBQUFBQUFBQURzUVdJSnhUTUxaQjc3M3E4aFhZdmVHWTFIaXpKNEFBQUFBQUFBQUFCVURTU1dVTHpValZMT1VkdkNHMDFHMnhZYkFBQUFBQUFBQUFENEY0a2xGTXRNWEdSZjhCb3RwVG9YMlJjZkFJQXE1TExMTG5QK3hNYkdWdlJ3aXZYcnI3L3E1cHR2MXRpeFk3VjI3ZHFLSGc0QUFBQUFBRGlIZ2lwNkFLamN6TVNGdHNVMkdsOHR5dUFCQUVycmpqdnUwTkdqMW1yYVFZTUc2Y1VYWC9ScHYyUEhqdW4yMjI5M1hwODBhWklHREJoUTRuNm1hZXE2NjY1VGVucTY4L0h2dlBQTzBnLzhISm8rZmJwbXpwd3BTUW9LQ3RLc1diTVVIaDVlNmpodnYvMjJmdmpoQjBsU2l4WXROSDM2ZEVuU08rKzhvK1RrWkVuUzVNbVRuWThGQUFBQUFBRE9mNnhZZ25jNXg2VFVMYmFGcHd3ZUFLQXMrdmJ0Njd5OGVmTm1GUlFVK0xUZjJTdHIxcTlmNzlOK2NYRnh6cVNTSlBYcDA4ZW4vU3JTOE9IRG5aZno4dkwwMDA4L2xUcEdYbDZlVnE1YzZidytZc1FJNTJYVE5EMWVCZ0FBQUFBQTV6OFNTL0RLMWpKNFljMmt1cjNzaXc4QU9HKzVKcGJTMDlPMWMrZE9uL1k3TzdHMFljTUduL2JidUhHajgzTHQyclhWdVhObm4vYXJTSzFhdFZMNzl1MmQxNWN2WDE3cUdPdldyVk5hV3Bva3lUQU10OFRTbzQ4K3FvaUlDRFZzMkZDUFAvNTR1Y2NMQUFBQUFBQ3FEaEpMOE82RWZZa2xvL0ZWb2d3ZUFLQXNldlRvb1pDUUVPZDFYeEpFZVhsNTJyeDVzOXR0aHc0ZFVtSmlZb243YnRxMHlYbTVWNjllTW95cWNmeHlYYlcwYWRNbW5UcDFxbFQ3TDEyNjFIbjVvb3N1VXFOR2paelhCdzBhcEsrKytrb3paODVVLy83OXl6OVl3RStTazVOMS9mWFh1NjIyODJUcjFxMjYvdnJydFhmdjNuTTBNbFMwMWF0WDYrT1BQM2FXOFpTc1k4TytmZnQ4anZIRkYxOW8rL2J0SHU4N2Z2eTRaczZjcVlTRWhIS1B0Ykk2ZHV5WVVsSlN2TjYvWk1rU1pXWm1TcEl5TXpPMVpNbVNJdHRzM0xqUmJSVXdBQUFBcWlZU1MvQ3M0TFRNRTh0dEMyLzFWd0lBb1BSQ1EwUFZ2WHQzNS9WMTY5YVZ1TS9XclZ1VmxaVWxTYXBYcjU3UCsrYmw1V25idG0zTzYxV2hESjdEcFpkZXFvQUE2Nzk2QlFVRkpVNjB1OHJPenRhcVZhdWMxeSs3N0RLL2p3K3dRMzUrdmxKVFU1V2JtMXZzZHJtNXVVcE5UVlZlWHQ0NUdsbkpMcnZzTWwxOWRkWCtQL0xqanordXYvemxMeFU5REwzNjZxdDY3YlhYM0c1YnMyYU5ZbUppbk4rTGt2VFZWMS9wb1ljZTBtZWZmVmJpWjJIMzd0MzY5Tk5QdlpZV1hibHlwYVpQbjY1ang0NlYvd25ZeERSTnpabzFxOFNmT1hQbWVOei85dHR2MTRjZmZ1ZzEvdXV2djY2a3BDUkpVbEpTa2w1Ly9YVzMrM055Y3ZUODg4K1hhUlV0QUFBQUtwZWdpaDRBS2lmejVHb3BQOE9lNENHUlVyMitKVzhIQUlBWGZmdjIxVysvL1NaSjJybHpwekl6TTFXelprMnYyN3VXd2V2U3BZdCsvZlZYU2RacXAxR2pSbm5kYitmT25jck96blplajQ2T0x1L1F6NW1JaUFqMTdOblQyVXRxMmJKbEdqM2F0LzZHcTFhdFVrNU9qaVFya1Rka3lCRGJ4Z240dzZGRGh5UkpKMCtlbEdSTmFqdHU4OFN4V3ZIWXNXT3FVYU9HSkNrd01GQk5temFWSk8zZnYxL2p4NDh2MTVnV0xmSzgrcitrNzZ1cUxDa3B5Wm5FOTVVL0V0ZGp4NDdWUGZmY0k4bjZES3hZc2NLdGZLY2tIVHg0VUhYcjFuVTd1ZURHRzI5VVVsS1Nac3lZb2JWcjErcTU1NTVUczJiTlBEN0dnZ1VMWkJpR3hvd1o0L0grbFN0WHFrR0RCdXJSbzBlNW40OWRDZ29LOU1rbm41UzRYWjA2ZFh3K1h0eDY2NjF1MTU5NjZpa0ZCZ1lxUHovZjdmN1JvMGVyVWFOR09uMzZ0RnEwYUtIOSsvZTc3ZGV3WVVPRmg0Zjc5SmdBQUFDb2VDU1c0Sm1OL1pXTVJwZExCb3ZsQUFCbDE3ZHZYNzMvL3Z1U3JCVUttelp0MHNDQkE3MXU3MWlaWkJpR1JvNGM2VXdzYmR5NFVhWnBlaTF2NTFvR3IwMmJObXJRb0lHL25zSTVNWHo0Y0dkaWFmdjI3VXBNVEZSa1pHU0orN21Xd1JzMGFOQjVPd21PODhlNGNlUGNyaytkT2xWVHAwNHRjYjlKa3lZNUx6ZHUzRmd6WnN5UVpFMnMzM0RERFY3M2k0bUpVY3VXTGQxNnZ2bmltV2VlVVh4OHZHYlBubDJxL2FxS2p6LysyRzFGa0MvT2ZwMWpZbUxVcGswYjllN2QyK1AyTVRFeGF0dTJyWHIxS3V6WGV1R0ZGem92Ly9qamp5b29LSEJMakppbXFmajRlSFh0MnRVdFZraElpQjU5OUZGMTZkSkZreWRQMXFwVnEzVGpqVGU2YlROLy9ueEoxdmRpVkZTVU5tM2E1RHcydEc3ZFdsMjZkTkdoUTRjVUd4dXJUcDA2S1NZbXBzaVlHemR1cktGRGgvcnljdGdxTUREUWE4TFRZZHk0Y2NXV3V6dmJrMDgrNmJ6ODNIUFA2WjU3N2xIRGhnMTE0c1FKdmZYV1c4NzdtelJwb3RkZWUwMm1hZXJwcDU4dUV1ZXh4eDdUVlZkZDVmUGpBZ0FBb0dLUldJSkg1b21GOWdXUC9JTjlzUUVBMVVMVHBrM1Z2SGx6SFQ1OFdKSzBmdjE2cjRtbHhNUkU1NW5SN2R1M1Y1OCtmUlFjSEt6YzNGeWxwS1FvUGo1ZUhUcDA4TGl2YS8rbWtsWXJuVHAxU3Q5Ly83M1dyRm1qUTRjT0tTc3JTelZyMWxTTEZpM1VyMTgvWFhYVlZhcGJ0MjZwbm1kZVhwNldMMSt1eFlzWDYrREJnenA1OHFUQ3c4UFZzbVZMRFJvMFNGZGVlYVZDUTBPOTdqOTQ4R0M5ODg0N3lzbkprV21hV3JGaVJiR1Q1WktVbXBycVRFWkpubGNUdU40Mlpjb1VkZW5TcGRpWVpYbHQxcTVkNnl5cFZhTkdEWDN6elRjS0N2TDhYOWZZMkZnOSt1aWprcVNhTld2cW0yKytVV0Jnb01kdEZ5eFlvSC84NHgrU3BLRkRoK3I1NTUvMzI1aGRlWHFObGk5ZnJ2Lzk3My9hczJlUGNuTnpkY2NkZCtqT08rLzBHZ08rYzB5V0p5WW1hdXpZc1pvd1lZSmJuN0d6YmRpd1FjOCsrNnplZi85OWRlellzY2o5RVJFUnV2LysrNzN1SHhNVG93NGRPaFM3alNlYk5tMVNXRmhZcWZhcFNzcVNoRDc3Tll5SlBwd3RWZ0FBSUFCSlJFRlVpVkhuenAyOXZyWXhNVEhxMnJXcjEvdC8rT0VITlczYVZBVUZCWXFOalpVa25UaHhRcG1abWFwWHI1N3pObGZObXpmWFUwODlwYVpObXpydmI5V3FsV3JXckttMzNuckx1VjE2ZXJyYjlXdXZ2VlpkdW5UUkR6LzhJRW5hdFd1WGR1M2FWU1IrMzc1OUswVml5UTUxNnRUUm4vNzBKMDJiTmsyZmZmYVpHalJvb0tDZ0lPWGw1YWw3OSs1cTNMaXhBZ01EdFhUcFVzWEZ4V25jdUhIT2tvL0xseS9YNTU5L3JtblRwcDNYdnhjQUFBRG5JeEpMS0Nwem41U3h4NTdZQWFFeUdseHNUMndBUUxYU3QyOWZ0OFNTTjY1bDhLS2pveFVhR3FvTEw3eFFHemR1ZE83cktiR1VrNVBqTmdGWlhIK2wrZlBuNjZPUFBuSTJMWGRJVDA5WGJHeXNZbU5qTld2V0xEMzk5Tk1hUEhpd1Q4OHZJU0ZCTDcvOHN1TGo0OTF1UDNYcWxFNmRPcVV0VzdZb0ppWkdreVpOVXZ2MjdUM0dxRkdqaGdZT0hLaGx5NVpKc3NyaGxaUllXcmx5cGJQWFNFUkVoTnVxZ0xJbzYydlRvMGNQaFlhR0tpY25SMWxaV2RxMWE1Y3V1T0FDajQvaEtJc29XV1hHWW1OajNWWXd1SEpkaGRhL2YzKy9qcms0WDN6eGhUNzk5Rk9mdGtYNXZmNzY2MFg2dTFRSCtmbjVYcE9xMVlXang1RWoyZXhxOGVMRldyeDRzVTl4SmsrZTdQd2V1ZXFxcTNUMzNYZTczZS80TGsxUFQ5ZThlZk0wWk1nUWovMmx4b3dabytEZzROSThoU3BsMnJScHlzek1MRklTejlWTEw3MmtEejc0UUMxYXROQ2lSWXQwODgwM0t5QWdRTHQzNzlhRkYxNUlDVHdBQUlBcWlNUVNpakJQK1BiSFZsa1lEUzZXQW12WUZoOEFVTWxsWlVrcEtWSm1wcFNmTDlXdEt6VnFWS1pRZmZ2MjFUZmZmQ05KT25Ma2lJNGRPNmJHalJzWDJjNDE2ZUJJRHZYcDA4Y3RzWFRMTGJjVTJXL2J0bTNPQkV0WVdKalhSTVhubjMrdS8vem5QODdyRVJFUjZ0YXRtOExEdzVXVWxLUXRXN1lvTXpOVEdSa1ptalJwa2laTm11UTFvZUZ3OHVSSlRabzBTU2RPbkZCWVdKaTZkZXVteU1oSVpXVmxhZnYyN1RwKy9MZ2thM1hHVTA4OXBYZmZmVmN0VzdiMEdHdkVpQkhPeE5MdTNidVZrSkRnN0NQamlXc1p2T0hEaDVlNnJKV3I4cncySVNFaDZ0bXpwMWF2WGkzSktsdm9TMkpKc3Q1VGIrL1g1czJiSlZsbEVUMlZNYlBqL1l5UGo5ZS8vLzF2QlFRRXFGZXZYbXJjdUxHT0hqMWF0Z1JBZHJiMCsrOVNibTdwOTYwSzZ0VXI4M2VDcS9IangydkFnQUZlNzkreFk0ZHo1ZHE1NExxQ0xUczcyM25kVTFteS9QeDh6Wnc1VS9QbnoxZHljcklhTldxa0cyKzhzVWlac01zdXUweGhZV0dhTld1VzNuMzNYZjMwMDAvS3lzb3FFblBuenAzNjRvc3Z0RzNiTm1Wblo2dEpreWE2K09LTGRjc3R0M2hjOFZqYTdUMk5hZTdjdWM3YmxpNWRxdSsrKzA1Nzl1eVJZUmhxM3J5NTdyMzNYcStsN3Nwcjh1VEpSVzc3MTcvK3BmajRlTDMyMm10ZVM1K2VyVzNidHM3THdjSEJYbGNvZnYzMTE4ck96dGJZc1dNOS9rN241K2NYV1czcGVKM216Sm1qYjcvOVZuUG56bFZDUW9McTFxMnJRWU1HYWR5NGNVV1NMWTU5dnYzMlczMzU1WmRhc0dDQkVoTVQxYXhaTTkxOTk5MGFQSGl3VWxKU05HM2FOSzFhdFVvWkdSbHEzcnk1YnIzMVZsMTY2YVZ1c2E2NzdqcWxwYVY1ZmU1MTZ0UXA4ZldScEcrKytVYTdkdTNTOU9uVDFhSkZpeUwzbTZhcGtTTkhLalEwVkYyNmROR2YvdlFuM1gvLy9ZcUppZEdsbDE2cVpjdVc2Ym5ubnZQcHNRQUFBRkM1a0ZoQ1VVa3I3SXZkeUh1RGRBREFlU3d0VFRwNlZFcE5kYjg5TlZVS0Q1ZktVRDZwZS9mdUNnc0xVM1oydGlTcnROV29VZTdIbWJ5OFBHY0NxV2JObXM3K0duMzY5SEUyTU4rK2ZidHljbktLVEppNnJtenAzcjI3eHpQT1Y2NWM2VXhDQkFVRmFmejQ4Um96Wm96YjVHSjZlcm9tVDU2c2xTdFh5alJOL2ZPZi85Um5uMzFXYk1tb2Q5NTVSOG5KeWJyMjJtdDExMTEzcVZhdFdzNzdUTlBVanovK3FDbFRwaWd2TDArWm1abDYvZlhYOWY3NzczdWNNTzNkdTdmcTFhdW5VNmRPU2JKS0Q0MGRPOWJqNHlZbUptcmJ0bTNPNjU3SzRQbktINjlOLy83OTNSSkx0OTkrZTVISFNVdExjNWFlY3BSZldyZHVuZTY2NjY0aTJ4NDVja1NKaVltU3BDNWR1aFNaS0xici9mejY2NjlWcDA0ZHZmYmFhMjZyNHh5SnkxSTVmTmhLenA2djB0TEsvSjFRbVRuNi9jeVpNMGRCUVVHNjRvb3J2Rzc3MWx0dmFkT21UZXJkdTdlT0h6K3U5ZXZYNjUxMzNsR3RXclYweVNXWEZObCt5cFFwMnJKbGk0WU5HK1pjcmVNd2YvNTh2ZjMyMndvT0RsYS9mdjFVcTFZdGJkKytYVE5tek5ER2pSdjFqMy84d3kzcFVkcnRTL0xsbDE5cTJyUnBxbE9uanJNVTNQYnQyeFVYRjJkYll1bnNwSEp1YnE3MjdkdW5YcjE2cVZ1M2JuNTlyTnpjWEsxYXRVcVhYSEtKMTVXaitmbjVYbGNzZmZEQkIxcTRjS0g2OU9takxsMjZhTU9HRFpvN2Q2NjJiOSt1ZDk5OVZ5RWhJVVgyZWZQTk54VVhGNmVlUFh2cTBLRkQycnAxcXlaTm1xUVhYbmhCMDZaTlUyNXVyZ1lPSE9qODdMejIybXNLRHc5M0p0S1BIVHVtdExRMDllN2QyMk55ZmViTW1Tb29LUERwK1E4WU1FQWRPblRRdUhIajNJNVRHUmtaV3JSb2tmUDQzS3BWSzczODhzdVNwQ2VlZUVJVEowN1V2SG56MUxWcjEySVR3QUFBQUtpOFNDekJuWmtuTS9rWDI4SWJrU050aXcwQXFJUk0wNW9JUDdQQ3BvamdZTW5EeEprdmdvS0MxTE5uVC8zNjY2K1NwSFhyMWhWSkxPM1lzY05aenF4bno1N09CRUhyMXEyZHpjVnpjM08xZGV2V0lqMlVYQk5MbnZvcjVlVGs2TDMzM25OZW56QmhnaTYrdUdpNTEvRHdjUDM1ejMvV29VT0h0Ry9mUHAwNmRVcUxGeTkyYXl4L3R1VGtaTjExMTEwZUV5bUdZV2pVcUZFS0NRbHhsdnFLaTR2VGI3Lzk1bkdTTURBd1VNT0dEZE8zMzM0cnlTcUg1eTJ4dEd6Wk1wbW1LVWxxMTY2ZDJyUnA0M1dNeGZIWGE5T3ZYei9udHJHeHNSNFRnT3ZXclhPT3VWZXZYbHE3ZHExMjc5NnQ5UFQwSW1mOEYxY0d6ODczOCtqUm8zcmxsVmVLbEZ3c3pRUzlVNjFhNTNkaXFSemZDYTZtVHAycXFWT25sbW5manovKzJLZnQ0dUxpU3R6MjJtdXZWYU5HamZUSUk0OUlLa3dzT2E2ZkxUczdXd2tKQ1pvK2ZicnpzLzdaWjU5cHhvd1ptanQzYnBIRVVrNU9qZzRjT0tCLy9ldGZSWHJVeE1mSDY1MTMzbEZVVkpUZWZQTk5OVHF6RXN3MFRmM2pILy9Rd29VTE5XZk9IRjEzM1hWbDJ0NFhNVEV4TWd4REgzMzBrU0lqSTUyM256eDUwdWNZNWJWMjdWcGxabWFxWWNPR3prUzFOd0VCQVI2L1I3MEpEZzdXMUtsVDlmdnZ2MnZpeEltNi8vNzcxYXhaTStmOXBtbktORTJQaWFXY25CeHQyTEJCbjM3NnFTSWlJaVJaNy8rRUNSTzBmZnQyelo0OVd6ZmZmTFBiUHRuWjJVcE5UZFVubjN6aS9QNzQ1Sk5QTkd2V0xQM3RiMzlUcDA2ZDlNWWJiemcvTzQ0Vm1OOTk5NTN6ZWUzZXZWdVNkZUtBcHo1a3RXclZVazVPamsvUFB5b3FTbEZSVVpLay8vM3Zmd29NREZSK2ZyNys4QWVycDY0ajBSa1dGcWE5ZS9kcTU4NmQycng1czRLRGc1V1NrcUxhdFd0cjd0eTU2dGF0bTFxMGFGSHR5emdDQUFCVUpTU1c0QzVsazVUbnZTeEN1ZFR0S1lVV0xWRUVBRGhQNWVWSmUvZGFLeEFjQWdLayt2V2xHaldzbjlxMUpSL0xFbm5TcjE4L1oySnA0OGFOTWszVGJkWE8yZjJWWEVWSFIrdkhIMytVWkpWT2M3MC9JeVBET2ZrbWVlNnZ0SFRwVXVma2FQLysvVDBtSVJ5Q2dvSjA1WlZYT2hNWHExZXZMallSMGJwMWE5MTIyMjFlNzVlc01uWGZmdnV0ZHU3Y0tVbjYrZWVmdlU2SU9yYVZwUDM3OSt2QWdRTnExYXFWeCtma1VKN1ZTdjU2YlJvMmJLajI3ZHNyUGo1ZXVibTUyclp0VzVGVkR1dldyWk1rMWE5Zlg1ZGZmcm5XcmwycmdvSUNiZGl3d2JsQ3dzRlJCazl5VDFyNWM4eWVkTzdjdVZTVDFjV0tpcElpSXFUVHAvMFRyekl4REN0eFZvN3ZCSWNKRXlaNG5EUjMyTEJoZzU1OTlsbVA5OFhFeFBqMEdBY1BIdFRCZ3dlTDNXYm8wS0hPQkkydkhuendRYmNFNnRWWFg2MFpNMlpvNzk2OVJiWTFUVlAzM0hOUGthU1NaSzJVeTgvUDE1TlBQdWsyQnNNd2RPZWRkMnJod29WYXVYS2xNMUZVMnUxOTRVaFFuTDJhc243OStwSzhmOC9Nbno5ZjgrZlA5eHIzKysrLzEvZmZmKzkyMjVRcFU5U2xTNWNpMnk1WXNFQ1NOSGZ1WExjU2ZaNEVCQVE0dDNlVm1wcXEvZnYzZTl5blJvMGFDZzhQMTdadDJ6Ung0a1M5Kys2N3poV01qbFdKbmhKTHBtbnFrVWNlY1NhVkpDc0JNMzc4ZUQzKytPTmFzV0pGa2NTU1pKVjVkRTFLanhrelJyTm16VkplWHA0ZWVPQUJ0OC9PeUpFajlaLy8vTWZ0c3hNWEZ5ZEpYbGRZWFg3NTVSNXZMMDV3Y0xDdXYvNTY1L1ZhdFdwcDVzeVptajU5dWk2NjZDSWRPWEpFVHo3NXBEcDE2cVFCQXdibzNudnZWZTNhdGJWMDZWS3RYTGxTVTZkTzFULy8rVStQL1E0QkFBQlFPWkZZZ2hzemVhVnRzWTNJUDlnV0d3QlF5WmltdEdlUGxKNXVYVGNNS1RKU2F0TEVXcEhnSjY2VDlXbHBhZHE5ZTdjNmRlcmt2TTFUZnlYWDY2NkpKVmRidG14eGxnSnEwcVNKMnhub0RxdFdyWEplOW1VaXpqV1JzMi9mdm1LM0hUbHlwRTk5UUlZT0hlcE1MTVhHeG5yZHJuUG56bXJldkxrT0h6NHN5VnFaZEhZaitrT0hEbW5QbmoyU3JNblZzM3R5bElZL1g1disvZnNyUGo1ZWtwemx3Vnc1RWt2OSsvZFhyMTY5RkJBUW9JS0NBcTFmdjc1SVlzbXhZaWt5TXRLdGY0cS94M3cydjVkNkNnMjFmaURKYzNMaTlkZGZkNjdvSzg0Zi8vaEh0K3MvL1BDRHg3NUhuaDV6K1BEaG1qQmhndThEOVVGUVVGQ1J5ZldJaUFnRkJ3YzdWMSs2TWd4REYxMTBrY2RZbXpkdmxtRVlXckZpaFZhczhGenErc2lSSTJYZTNoZVhYbnFwNXMyYnAwY2ZmVlJqeDQ3VmlCRWozSkpnTjl4d1E1RjlZbUppMUs1ZE8vWHMyZE5qekppWUdMVnQyMWE5ZXZWeXU3MUJnd1pGdGsxSVNORHExYXQxOGNVWGEvWHExYnI3N3J1ZHEybGM1ZVRrYVB6NDhSNzdCRW5Ta2lWTHRHVEpFcS9QczFHalJ2clRuLzZrNTU5L1huLy8rOS8xd2dzdlNDcE1MSGtxYVJjUUVPRHh2ZXZjdWJNTXczQitYN3NLQ2dvcTh0M2xTQUlHQlFXNUhmOGtPVmVKdVg1MkhJbWxYMzc1eFhsaWhpZWpSNDh1dHNTbnEzbno1aFc1N2ZUcDB4b3hZb1RxMWF1bmdvSUNmZkhGRjVLczhvRzV1YmxLVEV4VXAwNmQxTEZqUjdWcjE4N24zbGNBQUFDb0hFZ3N3WTFwWTM4bG94R0pKUUNvTmc0ZEtrd3FCUVJJYmR0S1hocWZsMGRrWktUYXRHbmpuTmpmc0dHRGMySXRLU25KZVpaMjgrYk4xYml4KzZwWjF5VEV2bjM3bEp5YzdEeHozTkdYU2ZLOFdrbVNNd2tqU1MrOTlGS3B4dTNvZCtUTjJST0gzcmdtTjA2Y09GSHN0c09IRDlkbm4zMG15ZXF6ZEhaaXlYVzFVblIwdEhORlFWbjQ4N1hwMTYrZlpzeVlJY205bEozamNaS1RreVZaeVp2dzhIQjE2ZEpGMjdkdkw1SXNQSERnZ0hORjB0bXJsZnc5NXJPVnRhUWdmRE45K25TMzY0c1dMZExNbVROMTIyMjNhZmp3NFRwOStyU09IajJxeG8wYkt6UTBWTjkrKzYzbXpwMnJCeDU0b01qdnQ3ZGVPT2RLVUZDUXh3bjJ3TUJBNWVibUZyazlKQ1RFWTlKQ2tsSlNVbVNhcHViTW1lUDE4VnhMbnBWMmUxODg4c2dqaW95TTFLeFpzL1RPTys5bzJyUnB1dW1tbTNUenpUY3JJQ0JBOTk5L3Y5djJtWm1aaW9tSlVhOWV2WFRmZmZkNWpCa1RFNk91WGJzVzJkZVRXYk5tU1pKelZkZjgrZk4xelRYWEZDbEQrZDEzM3lrdExjM3JTdEdoUTRmcTJtdXZkYnZ0aVNlZWNMdmV2MzkvalI0OVduUG16TkczMzM2cmE2NjV4dm1lZWZwY2hZU0VLQ0Fnb01qdGdZR0JYdDl2VCtVekhaOFhUNThkUjN6WG5rbU94TktubjM1YTlJbTZ1T3FxcTRxOTMySHg0c1dhT25XcUNnb0tsSitmWCtUSFVhclU4ZHlDZzRNVkhCenMvT3pXcWxYTGE0OUFBQUFBVkY0a2xsQW9QMHM2OVZ2SjI1VkZXSE9wZGxkN1lnTUFLcGNUSjZURVJPdHlRSURVc2FOVjNzb21mZnYyZFNhVzFxMWJwMXR2dlZWUzhhdVZKS3RYVHVmT25iVmp4dzVKVmpMSlVUcXJwUDVLVXZsNmhEak9ZdmZHMTdQRVhiZkx5c29xZGx2WHhOS1JJMGNVRnhmbnRqTENOYkUwWXNRSW54N2ZHMysrTnAwNmRWTDkrdlYxOHVSSjdkNjlXeGtaR2M0bThZNzNPRFEwMUxsNklUbzZXdHUzYjlleFk4ZDArUEJoTlcvZVhKSjdHYnl6K3l2NWU4eG5xMTI3ZHBsam8yU3VxMHptekptakw3LzhVaU5HakhBbVQyTmpZL1hpaXk5cTh1VEphdCsrdlI1NjZDRWRQSGhRVTZkT1ZWaFltSzY0NG9vS0dubjVGVGNaWDdObVRXVmtaT2pISDMvMGFkSyt0TnY3SWlnb1NMZmZmcnV1dSs0NkxWNjhXRjk4OFlXbVQ1K3VwS1FrUGZ6d3cwVzJkeVJwL2ZFN2s1Q1FvUG56NTJ2dzRNRnExcXlaN3JqakRvMGJOMDVmZnZtbFcvKzZ1TGc0elpneFE0TUhEL1phc3JKQmd3YTY4TUlMUzN6TWUrKzlWMnZXck5HQ0JRczBldlJvblQ1VHN0SlQ4czgxMmVNcUpTVkZlWGw1YmoycC9LbWtVby9QUFBPTXRtM2JWcVJIblRlREJ3OVc1ODZkRlJBUW9NREFRQVVFQkRndkJ3VUZhZlBtelhyeHhSY1ZFeE9qdWphY1lBSUFBSUNLUVdJSlR1YXBOVktCUGZYNmpVYVhTK0lzTkFBNDcrWGxTYTdsZTFxMXNqV3BKRm1yVDc3NjZpdEowbzRkTzVTZG5hMndzREMzeEpLMzVGQ2ZQbjJjaWFWMTY5WnArUERoU2tsSmNmYlNDQW9LVW84ZVBUenU2em9wT0hqd1lMYytHZWVLYXpLcFJvMGF4VzRiRlJXbHJsMjdPcC92c21YTG5JbWxuVHQzS2lFaFFaSTF1VHhvMEtCeWpjdWZyNDFoR09yYnQ2OFdMRmlnZ29JQ2JkbXl4VmxhenZFZTkrclZ5OWxYcEcvZnZzNEUydnIxNjUySkpjY3F0TkRRVUkvdnFaM3ZKdzNwN1plVGs2TVBQL3hRUC96d2c0WU1HYUtubjM3YTY3YUJnWUdhTkdtUy92em5QMnZ5NU1sYXUzYXRIbnp3d1NLckd1M2l1b0xEVHUzYnQ5ZkdqUnUxYmRzMmRldld6ZS9ibDBiTm1qVTFldlJvOWV2WFQzZmNjWWNXTGx6b01iSGs2RmtWRlJWVjdzZWNNbVdLQWdJQ2RPKzk5MHFTR2pkdXJISGp4dW5qano5V3MyYk5kTWtsbCtqbzBhUDY2MS8vcWdZTkd1anh4eDh2OTJQV3FGRkRyN3p5aXBvMGFhS0FnQURuQ3E5UUQ2VXJUNTgrN1piOGRsaXpabzBrZWV3WGRTN2s1K2VyVHAwNlBtOGZGaGFtNDhlUGUrMVo1dUNwN0tHREwrVW5BUUFBVUxtUVdFSWhHOHZncVdIWit6UUFBS3FRSTBlay9IenJjc09HMGpsSXRuVHQybFhoNGVGS1QwOVhYbDZlTm0vZXJENTkrbWpEaGcyU3JCSkUzYnQzOTdodmRIUzBNd25oMkg3VHBrM09pZCt1WGJ0NlhUMFVIaDZ1MU5SVVNkSVZWMXpodFdSZVdYZzdrLzFzdi8vK3UvT3lMNlhyaGc4Zjdrd3NyVml4UXVQSGo1ZGhHRnEyYkpsem00c3Z2dGhyYVMxZitmdTE2ZCsvdnhZc1dDREpTaEFOR0RCQW1abVp6dWZpMnNPb1E0Y09xbHUzcmxKU1VyUnUzVHFOR1ROR3BtbHF5NVl0a3FRZVBYcDRuT1MxOC8yRXZkYXRXNmYzM250UFI0NGMwUTAzM0tDWW1CaVBmWFRPTGwwV0dSbXBXMis5VlRFeE1mcnR0OTgwZlBodzNYZmZmVDZ2MUNpTEdqVnFLQ3NyU3lrcEtiYXYzcmppaWl1MGNlTkdUWmt5UmErKytxcmJDaGpUTkxWMjdWcTFhOWRPRFJzMkxOUDJtWm1aQ2dnSWNPdVpkTGIxNjllNzlVVnpmTGQ0KzQ1eEpGVTZkKzVjeG1kdG1UZHZudGF2WDY5YmI3MVZUWnMyZGQ1Ky9mWFhLejQrWHErOTlwcjI3ZHVuaFFzWEtqOC9YMis4OFliZjNnL1hFcVhaMmRtU1BDZVdKT25kZDkvVnBFbVRuUGNmTzNiTVdhTE8xMUowL2xaUVVPQ3hYMVZ4dW5mdnJ0bXpaM3U4YitQR2pabzBhWkwrODUvL3NIb1RBQURnUEVKaUNVNW0wa3A3QWh1Qk11b1B0Q2MyQUtEeXlNaXd5dUJKVWtpSTVLVUp1cjhGQmdhcVY2OWVXcm5TT282dFg3L2VtV2lTcEc3ZHVubWQxT3ZVcVpQcTFLbWoxTlJVSlNjbmEvLysvVzVsOElwTExqUnIxc3laaU5pM2I1OWZFeEZKU1VrK2JiZHQyemJuNVk0ZE81YTQvYkJody9UaGh4OHFMeTlQeDQ4ZjE0NGRPOVMxYTFjdFg3N2N1YzFsbDExVzZ2R2V6ZCt2VGUvZXZSVVVGS1M4dkR6bnlxT05HemNxTHk5UGhtRzRKWllNdzFCMGRMU1dMRm1pTFZ1MktDOHZUd2NQSG5TT3gxTVpQRHZHakhNak56ZFhjK2JNVVZaV2xsNTY2U1VOSERpd1NHbTdQWHYyNkpWWFh0R2YvL3hudC9LUFFVRkJpb3FLMHBWWFhxbXZ2LzVhQnc0Y2NKWlp0RXZYcmwyMWZ2MTZUWmd3UVkwYU5TcDFQNi9TR0Rac21OYXVYYXRGaXhicDdydnZWcytlUFJVWkdhbU1qQXp0MkxGRHg0NGQwOVNwVTUySm90SnUvOEFERDZobXpacjY2S09Qdkk1aHdvUUphdE9talRwMTZpVFROTFZ1M1RxWnB1bHg5Y3JodzRlMWFORWlkZWpRUVUyYU5Dbno4NDZMaTlNSEgzeWdkdTNhNlk0NzdpaHkveE5QUEtGZHUzWnA1c3laa3F5ZWFxMWJ0eTd6NHhYSGNSenlsSHdMRFExVlZsYVc3cjc3YnZYdTNWdloyZGxhdTNhdHNyS3lkTTAxMTZobno1NjJqS2trT1RrNXp2ZllGNDQrZDk0NFNvV2VQbjNhV1JyUVU0emF0V3RYZUk4ekFBQUErSTdFRWl5NUo2WFVMZmJFcmhzdEJYRjJHZ0NjOTg2VVVwTWtOVzFxOVZjNlIvcjE2K2RNTE1YR3hycWRGZTJ0REo1a0pTRjY5Kzd0WExHemVmTm10MTQ4eGUzYnJWczN4Y2JHU3BLV0wxK3VtMjY2cVZ6UHdkVXZ2L3lpb1VPSEZydE5Ta3FLVnExYTVienU2REZVbkRwMTZpZzZPbHFyVjYrV1pLMWF5czNOZFU0TU5tblN4S2MrSWlYeDkydFRvMFlOZGUvZVhldlhyOWVCQXdkMDZ0UXByVnUzVHBKVkxxcGV2WHB1Mi9mcDAwZExsaXhSWm1hbVltTmp0WHYzYnVkOS9mcjFPeWRqeHJrUkhCeXNGMTk4VVZsWldjNmtVSXV6a3RxT3lmMUdqUm9WdVUreVNxUTk4c2dqUGorbTQvZWxMSDJJSG43NFliMzY2cXZhdDIrZjEwbDJmM3JtbVdmVW8wY1B6WnMzVDF1M2JsVk9UbzdxMUttakRoMDY2TjU3NzNWYlhWUGE3U01pSWp3bTRnSmN2dnV2dmZaYXJWNjlXb3NXTFZKd2NMRGF0V3VuKys2N1Q1ZGU2bDdOSUNrcFNSTW5UbFJPVG83SFpKQ3ZFaElTOU5lLy9sV0JnWUY2L3ZubjNSSVZLU2twV3Jod29XYlBucTNFeEVUMTc5OWZzYkd4bWpScGtrYU1HS0V4WThhNEpSNWR6WjQ5Mit1S25PTEV4Y1ZKa3NmU2NvWmg2TlZYWDlYVXFWUDE4ODgvS3pzN1d5MWJ0dFRvMGFNMWF0U29VaitXUHlRa0pHai8vdjI2NktLTGZON241cHR2OW1rN1IwbENiNTUvL3ZrU2ozc0FBQUNvUEVnc1FaSmtKcStTWkUrOWQ2UGh4YmJFQlFCVUlsbFowcG5WSHFwUjQ1eVV3SFBWcDA4ZkdZWWgwelIxK1BCaHQ4bk9rbGFlUkVkSHV5V1dEaDA2Sk1rcUxkZXVYVHV2K3cwZlBseGZmLzIxSkd2eWNNNmNPUm85ZW5TSll6MXc0RUNSeWR5ekxWdTJUS05HamZMYTM4azBUVTJaTXNYWnY2TnUzYnE2K0dMZmpyY2pSb3h3SnBaYysxQTU3aXZMWlBuWjdIaHQrdlhycC9YcjE4czBUVzNhdE1tWldISmRyZVFRSFIzdC9EeXNYNzllZS9mdWxTUzFiZHZXcmJ5WDNXUEd1UkVRRUtDWFhuckp1WnJObTdOTDRaM05XNStYdUxnNHZmenl5d29QRDFkSVNJaXpINW0zejFKeG1qZHZyZzgrK0tCVWp5OUpjK2ZPTGRYMkRvWmhhT1RJa1JvNWNxUlA0eXZOOW0rLy9iYmJkY2Yza2V2MzcwTVBQYVNISG5xbzJEZ2JObXpRRzIrOG9lVGtaTjF5eXkwZWY2ZDlZWnFtWG5qaEJhV2xwZW5sbDE5V3MyYk5sSnljckRWcjF1am5uMy9XK3ZYcmxaK2ZyeDQ5ZXVpNTU1N1RoUmRlcVBUMGRIMysrZWVhTzNldUZpeFlvRmF0V21uZ3dJRzY4TUlMZGRGRkZ6bFhHbDF3d1FWRlZqdE9temJON2Zxc1diT1VtSmlvcUtnbzFhNWRXNG1KaWZycXE2OFVGQlNrVHAwNmVSeHplSGk0bm5qaWlSSS9tMUx4NzNkcDcwdE9UdFpMTDcyazJyVnJLeXdzVEVGQlFjckp5ZEdHRFJ1VWw1ZW53WU1IbHppZTR1S25wNmNyTEN4TWdZR0JtamR2bnQ1KysyM05uajNiMWpLVEFBQUFPTGRJTE1GeWNyVnRvWTBHSkpZQTRMeDM3RmpoNWFaTkpUOGtKMHFqZnYzNmF0Kyt2ZUxpNHBTUmtlRmNvZEt3WWNNU1N4eWRuWVJ3Nk4yN2Q3Rkpsclp0MitxU1N5NXhKcVhlZSs4OUpTVWw2ZWFiYnk3U2w4azBUVzNldkZsZmZmV1ZBZ01EOWJlLy9hM1lNWm1tcVlrVEorcXh4eDdUcFpkZTZqYU90TFEwdmZmZWU4NFZXcEkwYnR3NHIrWCt6alpnd0FEVnJGbFRtWm1aT25Ma2lBSURBNTMzK2FNTW5tVFBhOU8vZjMvbmhQenExYXQxOU9oUlNkTEFnVVhMN2RhdFcxY2RPM2JVcmwyN0ZCY1hwL2o0ZUVuZVZ5dlpOV2FjTzg4ODg0eXpuNDIvUlVWRnVmVXpDd3dNVkxkdTNYVE5OZGZZOG5oVmxTUGgxcng1YzUvM21UbHpwcVpQbjY2QWdBRGRkOTk5dXZIR0c4djgrSVpoYVB6NDhjck56Vlh2M3IyMWVQRml2ZkhHRzVLc1ZZOGpSNDdVMVZkZjdiWXFLVHc4WEE4KytLQ3pOOWVQUC82b21UTm5xbDI3ZHBvOGViSnp1NDRkTytxV1cyNXhlN3l6RTBzNU9UbEZWaldGaG9icTRZY2Y5cWtIM3JrVUVSR2hwS1FreGNiR09uc0tTbGF5OVA3NzcxZTNidDNLRmYvWlo1OTFXeW5hczJkUGtrb0FBQURuR1JKTGtDU1pKMysxSjNCUXVGUzM1Tkk4QUlBcTdQUnB5ZEZqSVNSRXNya2h2VGY5K3ZWVFhGeWNUTk5VV2xxYUpMazFqZmNtSWlKQ2JkcTAwZDY5ZTVXWm1lbTgzWmNlTzQ4KytxajI3Tm1qZ3djUHlqUk5mZkhGRi9ybW0yL1V0V3RYTldyVVNKSjFadml1WGJ1VWtwTGlIR2RKUm80Y3FZVUxGK3IxMTEvWHA1OStxZ3N1dUVCaFlXRTZmdnk0dG16WjRsWkNhK1RJa1VWNnloUW5KQ1JFUTRZTTBZSUZDMlNhcGc0Y09DREo2djNpMnVTK3ZQejkya1JGUmFsbHk1WTZlUENnMXE1ZEswbHEyclNwV3JaczZYSDdQbjM2YU5ldVhkcTFhMWVKL1pYc0dqUE9uYktzSHZKVmVIaTRGaTVjS0VrcUtDaFFRRUNBWDFiMm5XL216NTh2cWVUZk0xZFhYSEdGdG0zYnB0dHZ2MTFkdW5UeGFaOGhRNGFvZmZ2Mkh1L3IyN2V2OC9LSUVTTjA1TWdSdFdyVlNnTUdEQ2cyK1I0Wkdha0hIM3hROTl4emozNysrV2RkZE5GRnFsR2poaVRwMVZkZjlkano2YlBQUG5OYm5YWGRkZGRwOE9EQnlzbkpVVjVlbm9LQ2d0U2lSWXNpaWVuS1lzYU1HWktzSGtqNStma3lERU1oSVNGK2lmM1NTeThwUFQxZEJRVUZDZ3NMOCt1eEJRQUFBSlVEaVNWSWVlbFMybFpiUWhzUmd5V0RKcXdBY0Y1TFRwWWNaenczYkhqT1Z5czU5TzNiMXpsUjV1Qkxjc2l4bmFOY21sVFllNmtrNGVIaGV1dXR0L1RtbTI4Nmt4M1oyZG5hc0dHRDErMTk2U0Z4MVZWWHFXblRwdnJzczg5MDdOZ3hIWE5kRVhaR1VGQ1FicnJwSnQxOTk5MGx4anZiaUJFanRHREJBcmZiL0xWYXljR08xNlovLy80NmVQQ2dNM0hvYWJXU1E1OCtmVFJqeGd4bkFxaHUzYm9sVGx6YjlYNmk2bk1ra2x4WCtFSDYrdXV2RlI4ZnI0eU1ESzFkdTFiTm1qWFRsVmRlNmZQK2RldlcxU3V2dkZLcXg1dzRjYUxQMjk1MTExMmxpaDBXRnFZUkkwYTQzZWJ0T0hKMnNxUm16Wm9scnBDdGpJS0NnaFFVNU51MGdDL2xGeVZydFhERGhnM0xNeXdBQUFCVWNpU1dJRFBsTjhuTXR5YzRaZkFBNFB5WGxHVDlheGhXWXFtQ2RPN2NXWFhyMW5VbUVnekRVSzlldnEyYTdkT25qNzc2Nml2bjlRNGRPcWl1anl1dkhCT2ptemVNY2ZkakFBQWdBRWxFUVZSdjFxSkZpN1JqeHc0ZFAzNWN1Ym01Q2dzTFU0TUdEZFMyYlZ0RlIwZHJ5SkFoSHB2ZGUzTGJiYmNwT2pwYTMzMzNuYlpzMmFMazVHU0ZoWVdwVWFOR2lvNk8xcWhSbzlTc1dUT2ZZcDJ0ZS9mdWlveU1WR0ppb2lSclluSFlzR0ZsaWxVY2Y3ODIvZnYzZC9aQmtqejNWM0xvM0xtemF0ZXU3VXhDOWUzYjE2ZFZKbmE5bjhENXFGNjllbHF6Wm8wTXc5REZGMStzKysrLzMrZXluQUFBQUFDcUxzTjBMYXFNYXNtTWYwM21ubi9hRWp0ZzhLOVNyUTRsYndnQXFKcXlzcVFkTzZ6TGRldEtYc29UQVFBQUFBQUFvSEl6Zkt6N0hXRDNRRkQ1MmRaZktTeEtxc1VFSXdDYzF4eXJsU1Nwa2pVbkJ3QUFBQUFBZ1ArUldLcnVDazVMcDliYkV0cG9NRXdTalkwQjRMeDI4cVQxcjJGSTllcFY3RmdBQUFBQUFBQmdPeEpMMVYzcUpxa2d4NTdZRFliWkV4Y0FVRGxrWjB1blQxdVhhOWVXYUdvUEFBQUFBQUJ3M2lPeFZNMlpKMWZiRnR0b01OUzIyQUNBU2lBbHBmQXlxNVVBQUFBQUFBQ3FCUkpMMVoxZGlhWGFGMGdoa2ZiRUJnQlVEcTZKcFRwMUttNGNBQUFBQUFBQU9HZElMRlZycHN5VWpiWkVOaHBjYkV0Y0FFQWxVVkFncGFkYmwwTkNwTkRRaWgwUEFBQUFBQUFBemdrU1M5Vlo5dS9TNlVSN1lwTllBb0R6VzFxYVpKcldaVllyQVFBQUFBQUFWQnNrbHFveE0zV1RQWUVEUW1UVUgyQlBiQUJBNVpDWldYaVp4QklBQUFBQUFFQzFRV0twT2t1eEtiRlVyNDhVV05PZTJBQ0F5aUVqby9CeXJWb1ZOdzRBQUFBQUFBQ2NVeVNXcWpPYlZpd1pEWWJaRWhjQVVJazRFa3RCUVZhUEpRQUFBQUFBQUZRTEpKYXFMVk9tVFN1V0RQb3JBY0Q1TFNkSHlzdXpMdGRraFNvQUFBQUFBRUIxUW1LcHVzbzZKT1VtK3o5dWNEMnBUbmYveHdVQVZCNnVaZkJJTEFFQUFBQUFBRlFySkphcUtkT3VNbmdSZ3lRajBKYllBSUJLZ3NRU0FBQUFBQUJBdFVWaXFicXlxUXllNnZXekp5NEFvUElnc1FRQUFBQUFBRkJ0a1ZpcXJ1eGFzVlNmeEJJQW5OZE1VOHJNdEM0SEJrcWhvUlU3SGdBQUFBQUFBSnhUSkphcUpWTm15bWIvaHcwSWxXcDM4MzljQUVEbGtaVmxKWmNrVmlzQkFBQUFBQUJVUXlTV3FxUE1BMUplaXYvajF1MGxCWVQ0UHk0QW9QS2dEQjRBQUFBQUFFQzFSbUtwR2pKVE45b1Nseko0QUZBTk9NcmdTVkt0V2hVM0RnQUFBQUFBQUZRSUVrdlZVWW85L1pWVWo4UVNBSnozY25JS0w5ZW9VWEhqQUFBQUFBQUFRSVVnc1ZRTm1hbjJKSmFNZXRHMnhBVUFWQ0xaMllXWFEwTXJiaHdBQUFBQUFBQ29FQ1NXcWh1elFFcmQ3UCs0NFoyazRQcitqd3NBcUR3S0NxVGNYT3R5U0loa0dCVTdIZ0FBQUFBQUFKeHpKSmFxbTh5OVVsNjYzOE1hOWZyNlBTWUFvSkpodFJJQUFBQUFBRUMxWjVpbWFWYjBJTW9qTS8rMHZqdjhtOVlteGV0bzlpbGw1K2RXOUpCUWlZVUZCcXRKV0QzMWJkQmVZNXIzVWMzQWtJb2VFZ0JVSFNkUFNudjNXcGNiTnBSYXRhclk4UUFBQUFBQUFNQnZETU8zOGpSVk9yRzArZFFCdmI5N2dSSnpVaXQ2S0tpQ0lrUHI2SThkTDFmM2VreU1Bb0JQZnY5ZFNraXdMamR2TGpWdVhMSGpBUUFBQUFBQWdOLzRtbGlxc3FYd05wODZvQmUzemlLcGhESkx6RW5WaTF0bmFjdXBneFU5RkFDb0duSnlDaTlUQ2c4QUFBQUFBS0JhcXBLSnBjejgwM3AvOTRLS0hnYk9FKy90L2xHWithY3JlaGdBVVBuUll3a0FBQUFBQUtEYXE1S0pwZThPLzhaS0pmaE5ZazZxdmp2OFcwVVBBd0FxUDFZc0FRQUFBQUFBVkh0Vk1yRzBOaW0rb29lQTh3eWZLUUFvUVY2ZTlTTkp3Y0ZTUUpYOEx3UUFBQUFBQUFES3FVck9DaDNOUGxYUlE4QjVoczhVQUpTQTFVb0FBQUFBQUFCUUZVMHNaZWZuVnZRUWNKN2hNd1VBSlNDeEJBQUFBQUFBQUZYUnhCSUFBRGpIVHA4dXZCd1NVbkhqQUFBQUFBQUFRSVVpc1FRQUFFcVc2N0t5azhRU0FBQUFBQUJBdFVWaUNRQUFsTXgxeFZKd2NNV05Bd0FBQUFBQUFCV0t4QklBQUNpWjY0b2xFa3NBQUFBQUFBRFZGb2tsQUFCUU1oSkxBQUFBQUFBQUVJa2xBQURnQzBkaXlUQ2tvS0NLSFFzQUFBQUFBQUFxRElrbEFBQlF2TnhjeVRTdHkwRkJWbklKQUFBQUFBQUExUktKSlFBQVVEeks0QUVBQUFBQUFPQU1Fa3NBQUtCNHJvbWxrSkNLR3djQUFBQUFBQUFxSElrbEFBQlF2Tk9uQ3krellna0FBQUFBQUtCYUk3RUVBQUNLUnlrOEFBQUFBQUFBbkVGaUNRQUFGSS9FRWdBQUFBQUFBTTRJcXVnQkFBQ0FTbzVTZUtobTl1elpJMG1LaUloUS9mcjFmZHBuOSs3ZHlzL1BWMFJFaEJvM2Jtem44SXBWVUZDZ2dBRC9uanYyNzMvL1c2MWJ0MVowZExUQ3c4UDlHdHNYMmRuWlNrbEprYVFLZlczeC8remRlVnhVWmZ2NDhjOE13NzRKcUNpQzRMN2xubUpxcm8rbVdaYWwrU3NydFc5WitlVFM3dnFrbFdWcHFabTI2dU9TUzFwcHBsbjZhSXI3aWp1aW9paktLc2krRHN6dmozR09NOHpDSUNDbzEvdjE0dVhNT2ZlY2M4OHdESGhmNTdvdUlZUVFRZ2doaE5DVHdKSVFRZ2doYk5OcWI5MnU0b0dscTFldmN1alFJUklURTNGd2NLQjI3ZG9NR0RDZ3NxZDFUeXZ0YTM0M2ZJOWVlKzAxQUVhTUdNR3dZY1BzZXN5Nzc3NUxkblkyZ3dZTll2VG8wV1U2djFhckpUazV1ZFJCbExDd01KWXNXY0lMTDd4QXo1NDl5elFIZzJQSGpyRml4UW9BUHY3NFkwSkRROHZsdUtXeGI5OCtQdm5rRXdDMmJ0MWE3c2UvY2VNR0dvMEdUMC9QY2orMkVFSUlJWVFRUXR5TEpMQWtoQkJDQ051TUEwc09EcFUzRHh0eWNuS1lOMjhlMjdkdlI2ZlRtZXd6RGxyMDZkTkh1ZjNWVjEvUnJGbXpPemJIZTQyOXIvbnRqci9iRkJVVkFlQlF4cCtSdExRMHBrK2Z6clZyMTVnelp3NEJBUUZXeCtwME9sUXFsWEo3N2RxMXhNVEU4TzIzMzlLaFF3ZXIyVVg1K2ZrNE9UblpOWisxYTljQ0VCQVFRTWVPSFVzYysvMzMzOXQxM09JMmJkcGs5NXhzMGVsMEZCUVVrSitmVDFaV0Zoa1pHV1JtWnBLWm1VbEtTb3J5bFp5Y1RFSkNBdkh4OGVUbDVkRzdkMjhtVEpoUTV2TUxJWVFRUWdnaHhQMUFBa3RDQ0NHRXNNMDRzS1NwZW44NmFMVmFKaytlek1tVEp5dDdLbVZtSFBncVRxUFI0T1hsUllNR0RlamN1VE45K3ZUQjJkbjVEczd1bHRLKzV2ZlM5OGdhUTdDc3JJR2xBd2NPS0svVHUrKyt5NXc1YzZoWnM2YkptRTgrK1lUVHAwL1RxbFVyM24vL2ZRQlVLaFZ2dlBFR1k4YU1JU1VsaFVXTEZqRnUzRGlMNTFpMGFCRmJ0bXloWHIxNmZQcnBwMWJmUjJmT25PSGd3WU1BREJvMFNBbGlsVGRIUjhjeUI1WFdybDNMa2lWTEtDZ29NQXRjMmlNc0xJelJvMGZqNWVWVnBua0lJWVFRUWdnaHhQMmc2cTBPQ1NHRUVLTHFLQ3JTZndHb1ZGVXlZK212di81U0Z1TFZhalVqUm95Z1Q1OCtlSGg0Y1BiczJVcWVuVjVlWGg1QW1RSkJXcTFXeWJZNGRPZ1FQLy84TTFPbVRLRkpreWJsTlUyN2xmWTF2eHUrUjJWVldGZ0k2QU9BWmRHM2IxK2lvcUw0N2JmZlNFeE01TDMzM21QZXZIbDRlM3NyWStMaTRraE1UQ1FoSWNIa3NVMmFOS0ZYcjE1czI3YU5UWnMyMGI5L2Z4bzNibXgyanF0WHI1S1ptVWxNVEl6TjkrUjMzMzJuM0Y2d1lBRUxGaXd3Ry9QSko1L1FvVU1IQVByMTYwZW5UcDBBU0VoSVlPTEVpUUJNbmp5WkJnMGFtRDEyeTVZdHJGNjlHbmQzZDFzdmlWM3k4L1BKTis0SFY0eXJxeXNlSGg1VXExYU5HalZxNE8vdlQ4MmFOWlV2ZjMvL1VwZkNXN0JnQVgzNjlMSDRHZ3NoaEJCQ0NDSEV2VXdDUzBJSUlZU3c3dVppT1ZBbHM1VUF0bTNicHR6KzE3Lyt4YlBQUHF2Y2I5T21UV1ZNU2JGNTgyYjI3ZHZIMGFOSG1UVnJWcWxLNzNYcjFvMXExYW9CK2pKckdSa1pSRVpHRWg4ZkQwQjhmRHp2di84KzgrZlBKeWdvcUVMbWIwMXBYL09xL0QwcUw5cWJtWDJPNWRDSDdMWFhYaU11TG81OSsvWng3ZG8xcGt5WndxeFpzM0J4Y1FHZ2R1M2FuRDE3bHNURVJMUEhqaHc1a3AwN2Q2TFZhdm4yMjIvNThzc3Z6Y1pjdTNZTmdPRGdZS3R6K09lZmZ6aHo1b3pGNTZUVDZaVG5hOHpUMDFNSnpxU25weXZiR3pWcVJKMDZkY3pHRzU2UDRYMWVYajc1NUJNOFBUM3g4UEJRL2kxckpwa2xodzhmSmlvcUNqOC9QNTU2NmlrcHJTbUVFRUlJSVlTNGIxVE5GU0loaEJCQ1ZBMVZ2QXdlUUhSMHRISTdORFMwOGlaaWdhVkZmWHNOSGp6WTRrTDFuajE3bURsekpybTV1V1JsWmZIOTk5L3owVWNmbFdXYXBWYmExN3dxZjQvS2czR1FwYXdaUzZBdmF6ZGh3Z1RHamgzTDVjdVhPWHYyTFBQbXpWUEszaG1DTkltSmllVG01aW9CR2dCL2YzOGVmL3h4MXExYng4bVRKd2tMQzZOYnQyN0svdXpzYkdKall3RUlDUW14ZVA3VTFGUWxPNmxqeDQ3TW1ERkQyYWZUNlpnd1lRSkhqeDRsTURDUUZpMWFXRHpHcFV1WEFIMkdtcisvdjhVeFdWbFpBR2FsL3NyS2tFRlYwVHc4UEpnOWV6Wjc5dXpoaHg5K29GcTFhZ3dlUEpqbXpadFRXRmpJKysrL3IyUXJXdVBpNHNLUUlVTks3RjhseWlZc0xJd0RCdzd3emp2dmxHdEp4N1MwTks1ZnYyNldrWmVYbDhlSkV5ZG8wS0FCdnI2K0pSNm5UNTgrdlB2dXUvVHQyOWRrZTFKU0VyTm16V0xzMkxFRUJnWUMraEtWeTVjdlovcjA2ZVhTbDh4NHpsbFpXWGJOdDZ6MjdObERyVnExTEdZeWxzV3hZOGZZdTNjdm8wZVBCa3o3MEFFc1c3YU13c0pDUm80Y2FmTTRWNjllNWZ6NTgvVHMyYk5jNXllRUVFSUljUytwbWl0RVFnZ2hoS2dhN29MQVVtWm1wbkxiejgrdkVtZHlaM1RwMG9WWFhubUYrZlBuQTNEbzBDR3lzN054YzNPN1kzTW83V3QrTDMyUFRwOCtyZlFkTWlnMHl1d0xEdzhuT3p2YjZ1TTdkT2pBQXc4OFVPSjUzTnpjbUQ1OU9tKzg4UWJWcTFkbnhJZ1J5cjc2OWVzRCtrWFQ2T2hvbWpadGF2TFlaNTk5bGovLy9KTzh2RHorL3Z0dms4RFNoUXNYbEI1RTFqSnM1czZkUzFwYUd0N2Uzcno5OXRzbSsxYXNXTUhSbzBkeGRuYm1ndzgrc1BxKzI3ZHZId0FOR2pTd0dteExUVTBGVEFOTEtTa3BEQjA2MU9KNE1POURabWt4L2s1U3E5VTgvUEREdEd6Wmtwa3paL0xSUngreGVQRmlYRjFkbVQxN2RvbVBUMHRMWStyVXFYVG8wS0hDZWxnSk9ILytQRnUyYk9IdHQ5OHUxOWQ1eTVZdGZQLzk5MnpkdXRWa2UzcDZPcE1tVGVLOTk5NmpZOGVPTEY2OG1CZGZmTEhVbjMrNXVibG1ueWszYnR6ZzhPSERKcDg3b0E5d3g4WEYyWFhjd01CQXM5ZmhyNy8rNHV1dnZ6WjVMcXRYcjJiUm9rV2xtck1seHNmTXk4dGo5dXpaTkc3Y21NOCsrOHhrdXlFYk1pc3JpNnlzTE5MVDA1VVNzSW1KaWNURnhaR2NuTXdYWDN5QnE2c3IwZEhSekowN2w0a1RKK0x2NzgvNTgrZFp0MjRkbzBlUFJxZlRNWG55Wk9yV3JjdHJyNzBHd0taTm0yalVxRkdKOHoxNDhDRGZmUE9ORWxncXpXc0wrdUMvV3EyMmU3d1FRZ2doeE4yb2FxNFFDU0dFRUtKcXVBc0NTOGJ1bDRXY3JsMjdLb0dsd3NKQzR1UGpsV0REblZiYTEveHUveDZkT1hPR2xTdFhXdDEvNU1nUmpodzVZblYvdFdyVjdBb3NnWDV4OHBOUFBxRnUzYm9tZllpTXIvS1Bpb295Q3l6NStQZ3diTmd3WEZ4Y0dEaHdvTWsrNDU1V2xnSkxhOWFzWWMrZVBhaFVLaVpPbkdpU3ZYRGl4QW1XTDE4T3dMaHg0NnhtUEowOWU1WkRodzRCMExselo2dlBMeW9xQ2tESnhMZ2JwYVNrc0hIalJuYnQya1ZvYUNqanhvM0QxZFhWN3NkN2UzdWowV2pRYXJYbFVrWlJXR1lJb2xnTEt1bDBPb29NL1FRdE1KUlN6TTdPSmprNVdkbWVscFlHUUV4TWpNbDRMeTh2UUYvR05EWTJsdDI3ZDdObnp4NG1UWnBFdTNidFNwenZlKys5Qjl6cXp6ZC8vbnpsZldVNDU5U3BVNVhQMHpadDJ0Q2pSdzllZXVtbEVvOE5zR0hEQnJadDI4YThlZlBNZ21LV2pCczN6dVIrVVZFUjZlbnBKWmF4UEh6NE1IdjI3REhadG4zN2RqSXpNM24rK2VlVmJZV0ZoVHoyMkdNV2orSGc0SUNucHlkZVhsNTRlM3RUcTFZdDR1TGlxRisvUHRXclZ5Y3BLWWtQUHZpQWVmUG1tVHp1MTE5LzVkQ2hRMHBnUFQ0K25wU1VsTnNxdnhvWEYyZjNhd3Z3ODg4LzM1SE1MeUdFRUVLSXlsVDFWNGlFRUVJSVVYbU1BMHNWMEtORTNCN0RvcVdCWkRyY1BVb2JQTEFVL0tsZHV6WWVIaDVrWm1aeTh1UkpCZ3dZWURiR3VJK1ZzZkR3Y0VBZjBBZ0lDRERaRnhrWnFXUW5xTlZxczR5YmpJd01pb3FLVUtsVUxGNjhtTVdMRnl2N1ZxeFlnVnF0NXZyMTY4eVlNUU9kVG9lcnF5c0RCZ3pnd29VTG5EaHhnb0NBQVB6OC9GQ3IxZXpjdVpPTEZ5OEMwS1JKRStVNDFhcFZNemt1d05xMWE5bThlVE9BMmI3S1hMeE5TVWxoOHVUSjlPelprOW16WitQdDdWMXBjeEhtZERxZFVtN1JFS0F4M0RmUWFEUzR1TGl3YU5FaWZ2NzVaNnZITWdSZjl1M2J4OHlaTTgzMkZ3ODZiTnk0RWRCbnVqUnIxb3lGQ3hjeWVmSmtKazZjeVBqeDQrbmZ2Ny9OdVJ2NjVtVmxaWEhtekJuOC9mMlY5NWVqb3lNWEwxNGtNREJRQ1hqNStma1JFQkNnekxOUG56Nk1IajJhUVlNR0FmRDc3NytiWlNPVlJ2R2d6NnBWcS9qMTExOVpzR0NCMmVlSXNjek1USlBBa2s2bjQ1ZGZmcUZseTVhMGJObVMvUHg4azNKK2d3WU40cEZISHNIWjJabUNnZ0pHalJyRlN5Kzl4RFBQUEdQeCtCNGVIcnovL3Z0OC9QSEhKc0c5dkx3ODFxeFp3K0RCZytuWHJ4OEF1M2Z2Qm13SHUwdXlkT2xTbTg5M3o1NDlUSnMyN2JhUEw0UVFRZ2h4TjVIQTBtMm83dXhKc0hzTlBEUXV1R21jY1hmUS96R2NYMVJJZnBHV3RJSnNVdkl6U2NwTkp5VS9zNFNqQ1NHRUVGVllGYzFZS2w0T3kyRHMyTEVtOTI5M0VlM2l4WXY4ODg4L25ENTltcGlZR0RJek05Rm9OTlNvVVlOV3JWcng1Sk5QV3MzV3NIZHVaWm1mOFJYekdvM0c2a0tYOFZ5Kyt1b3JxNlhQQUNJaUlrem1XSHh1cFgzTnkrTjdsSnFheXNhTkd6bHc0QUF4TVRIazVPVGc1dVpHVUZBUW9hR2hQUGJZWXpZWDh5MDkveDA3ZHZEcnI3OFNGUlZGUVVFQkw3endBb1dGaFJhemtKWXNXY0tTSlVzQTZOKy9QMis5OVJaRGhneGh5SkFoSnVQaTQrTjU0WVVYQUpneVpRcmR1M2MzMlorUWtLQmNuVjhlUFZGVUtoV3RXclZpNzk2OW5EaHh3dTdIYWJWYVRwNDhDVUQ3OXUzTjlqZHMySkJ1M2JweDdkbzF6cDgvei9YcjF5MGVSNmZUbWUzVDZYUkVSa2J5NFljZmtwaVlDTUFycjd5Q2o0OFB5Y25KZlBQTk54YVAxYVpORzVNK1RXcTFXbGxVTjRpTWpGUnVGOTlYbWJ5OHZKZzNiMTY1OXJrUjVTY3JLMHNKckJnVXY5K21UUnRtelpxbDNILzk5ZGROOXUvYnQ0OWp4NDRwOTN2MzdrM3YzcjJWKzJ2WHJyVllDcy9RMjhjUTBQTDM5K2ZMTDc5azl1elpTc1ppU2txS1NhQXJPVGxaQ1k2TUdUTUcwR2RDYmR1MmpXZWVlWWJHalJzRCt1REZ3WU1IZWZYVlZ5MW14eGxLWFZhVVU2ZE9zV3paTW1yWHJrMWhZYUZadGhib0E5ZkZMNEFBZmErcksxZXVNR2ZPSEFBV0xWcEVSRVNFOGoyb1VhT0drcEZwS0tGYXZPUmZjYTFhdFdMNTh1VTRPenNyZ1hObloyZm16NTl2VW1aejU4NmRBQXdmUHR6aWNUWnQybVFXcERmOERpa2UwQlpDQ0NHRUVCSllzb3ViZ3hNUFZXOUNseHFOYWVCUkN5OUgrOHRicEJka0U1V1p5SW5VeXh4S2llSmFka3FKajFuMzhEdTNOYzhpblk3OElpMzVSVnJTQzdLNWtaOUZZbDRhVjdLdWN6RXprY2lNT0FxS3RDVWZxQlJLbXVzL0NhZjU2dHptVWgxejZnTlAwODZuWG9uandoSWptQk81cVZUSEZrSUlVVXJsSFZqUzZhQ3dVSC9jd2tKd2M0TXFsRzJUbXByS3JGbXp6SHJvZ0g1UlBpWW1ocGlZR1A3NjZ5L2VlT01OcTZWN0twcnhGZUNob2FFNE96dFh5andxMHViTm0vbjIyMi9OK2hWbFptWVNFUkZCUkVRRWE5ZXU1WjEzM3FGcjE2NTJIWFBseXBYODk3Ly9MZmU1NXVibUtyZGRYRnpNOXVmbjV5dTNyV1VzeGNiR2N1clVLWXY3TFBVUWF0T21EWHYzN2lVcEtZbkxseThUSEJ4YzRqeVBIajJxTEhRLytPQ0RadnNkSEJ4NC8vMzN5Y25KNGFtbm5nSnVsWFJLUzB0ajhPREJnTDRYaTRPRGc4bTJkZXZXOGNNUFB5amx4SjU4OGtrZWYveHhBT3JXcll1VGs1UHlPcWhVS3Z6OC9PamF0U3ZEaHcrM21YR1hrSkNnWkRaVk5ScU5wdW9FbFhRNnlNclMvM3V2VWFuQTNiM1V2eXRjWEZ4NDQ0MDNBSDIyeW9rVEp4ZzllclN5Zi9YcTFVckdqNEhoZlcrUWxKU2tCSmFLbDhFRDY2WHdRQjlFVGtoSU1ObjN5aXV2S09PTk0vRUFreXpBalJzM0tnRmF3emJEY2VyV3Jjdml4WXVWNEs2L3Y3L0Y5Mkh4NTFZZXJsNjl5dlRwMDVYZmg5Ykt3NDBjT1pMbm5udk9aSnRXcTJYcDBxVjA2ZEtGQng1NGdMUzBORFp0MmtTZlBuMHM5bUV6ZkZacXRkYi8vMnJ0QWdiajdaMDdkMmJvMEtHY1BYdVcvL3UvLzZOTGx5N0t2Z2tUSmxDelprM2VldXN0TkJxTlV2SXZQRHljc0xBd3N4S0Exb0pTUWdnaGhCRDNJd2tzMmVEbDZNYXdrSzcwcU5rY0ovWHR2VlJlam02MDlRbWhyVThJUTRJNk1XemYvSEtlNVMxcWxRb1hCMGRjSEJ6eGNuUWwwTTIwT1d4QmtaYlRhVmNKUzRwZzMvVno1QllXVk5oY2JsZmZXcTNzQ2lwZHkwbmhtd3RiN3NDTWhCRGlQbGNlZ2FYOGZFaEpnY3hNL1pmeDFjZU9qdEM4ZWFtUGJkdzNac09HRGNydGJ0MjZsZGp6d1phclY2OHFRU1dWU2tXREJnMElEZzdHMWRXVnhNUkVqaDQ5aWxhcnBiQ3drUG56NTFPdlhqMlRiSXVLbkp0QlRFd01QLzMwRTZDL0tudkVpQkZsUHFZOVN2dTh5dkk2TEYrK25HWExsaW4zZlgxOWFkbXlKUjRlSGlRbkozUGl4QW15czdQSnlzcml3dzgvNU1NUFA2UlRwMDQyajNuaHdnV1dMRm1DV3EybVhidDIrUHY3RXg4Zmo0T0RBMTI3ZHFWdTNicktXRU9wcTI3ZHVpbGxrNHl6d2d6WkNBYUdZQTFnTWNoWFVIRHJieTdEQW5CUlVaRkp2NmxUcDA2WlpFNFlzeFJZTWc0TTdkcTF5NjdBa3VHS2ZaVktaVEd3QlBwZ2lhZW5aNG5IS3E1ejU4NnNXYk9HMU5SVWhnMGJacklBNitUa3hLWk5tOURwZE9UbjUrUGc0R0J4SWRrU1Eva3FnK1BIanhNYkcydXpsTmorL2Z0TFBYK0RhdFdxbWZXc3N1U0xMNzRnT1RtWkpVdVdtUHdNVHB3NFVjbTBzR1hvMEtGMkIwUkxwTlhDbVROUVVQWCt0aTgzdC9HN1FxUFI4TVFUVHdCdzdkbzFJaUlpbFB1Z0Q5NlVKdmhpclF3ZW1KZkNNL2p0dDkvNDdiZmZMTzdidW5VcmI3MzFGcHMzYitiTEw3L2szWGZmVlg3V1Q1MDZ4WnR2dm1uWHZBelptTVdETFBQbnoxZDY4UmtZeHZUbzBZUFdyVnZiZFh5REsxZXU4TjU3NzVHWm1VbWpSbzJZUFhzMmJtNXV5djZFaEFUZWYvOTlBS1g4bkxIZmYvK2RtSmdZWG4zMVZXSmlZdGl3WVFNYWpjYnE3ekFuSnlkVUtwWEo1MmR4eHBsRVc3ZHVaZFdxVllEK005eVFyZVRxNnFwa1NIbDVlWmxrUGFhbHBkR21UUnRsbStGaWtmejhmTUxDd3BUN2hxQ2U4WEV0Q1E4UE4zdk5oUkJDQ0NIdVZSSllzcUovUUZ1R0JYZkZYWFB2WEFIc3FOYlF4aWVFTmo0aHZGeS9GMy9HaGZQNzFjTmthbk5MZnZBZDRPL2l6Y2o2UFVzY1YxQ2taWGJFSDFVeU1DYUVFUGVjc2dTV3NyTWhQaDVTVTYxZlJWOVFvQTg4bGZMWWhqSkJZQnEwR0R4NHNNMXliL1p3ZG5ibXFhZWU0b2tubnNEUHovUWlqYXRYci9MT08rK1FuSnhNVVZFUnExZXY1cU9QUHFyd3VXbTFXdUxpNHRpelp3K3JWNjhtS3lzTFIwZEhwaytmYnJVa1gza3I3Zk82M2RjaExDeE1DU3BwTkJwZWVlVVZubmppQ1pNRjRNek1UT2JNbVVOWVdCZzZuWTR2dnZpQ3BVdVhtaXh5RnJkbXpScTh2THo0OU5OUGFkU29rYkpkcTlXaTBXaW9YNysrc3Myd2VGeS9mbjJUc2xjR1U2Wk13Y1hGaGVlZWU0NEdEUnFRazVPajdMTTBCK09GMFpTVUZENzY2Q1BDdzhOWnZudzU3dTd1VnVkc1MxQlFFQ0VoSVVSSFI3Tno1MDZsMUo0MWVYbDVTcVpiNjlhdDhmSHh1YTN6V3VQdjc4OS8vdk1mc3JPemFkZXVIWXNYTDZaZHUzWTg4TUFEYURRYXRtelpvZ1RPU2xNQzhxKy8vaks1UDJIQ0JIUTZIZjcrL3JScjE4N2lZNlpPblhyYnorUEJCeC9rMDA4L0xYSGMyMisvYlhHN1BZOHRkL241OTNaUUNXNzdkNFZCZm42K1diWmc4ZUJ1U1lxWHdidHc0UUxmZi84OVk4ZU9KVEF3MEdSc1Nrb0tRNGNPWmVyVXFYVHIxczNtY1E4ZE9xVE1zWGpQb1I5KytNSHFaM3hVVkJTdnZmYWFjdDhRWkltTGkyUHk1TW04OWRaYlN0bTliZHUyc1dMRkNtV01tNXNiKy9idHMvT1o2NS9QdUhIakNBZ0lZTjY4ZWN5ZlA1OXg0OFl4WmNvVWdvT0RDUXNMWTk2OGVRUUZCVEZ0MmpTTEZ3OGtKU1VCK3M5UHRWcE5VVkVSbzBlUHh0dmIyMks1TzVWS2hiT3pzMGxHYUhGQlFVSGs1ZVh4L2ZmZnMzSGpSbHEwYU1IcDA2ZjUrT09QNmRLbEMyUEdqT0hJa1NQS0JTUHg4ZkhLWTlQUzBzakx5N1BaTTZtNDJyVnJtNHpmdkhrekN4Y3U1STgvL2dEMGZ6KzR1TGpjOXVlNkVFSUlJY1RkUkFKTHhUaW8xSXh0M0o5dU5jdTJLRlhWdVdtY0dSelVpVDYxV3ZGajFIWjJKNTJ0MVBtb2dER04rK0hpVUhKRDZ4K2p0aE9kbFZUeGt4SkNDR0dhWFdUdmxkMUZSUkFiQ3drSmx2ZHJOTGUrZkh6MDVmQ3FpQm8xYXZEOTk5OWJYV2dLREF4aytQRGhmUG5sbDREKzZ1VEN3c0lLS1Rsa3FTZVRRYmR1M1JnNWNxVFpZdWJkTGk4dmo2Ky8vbHE1UDJIQ0JMTitSYUJ2MkQ1eDRrUmlZbUs0ZE9rU3FhbXAvTzkvL3pQSmtpb3VQajZlR1RObW1BU1ZBTHN6Wnd6aTR1STRkT2dRT3AyT1J4OTlGTGhWRGd1dzJGZkVPTEJVdlhwMTl1L2ZUMzUrUHJ0MjdWS3U3Ty9idDY5Slp0SnZ2LzFtdFMrUlFmZnUzWW1PamlZNk9wclRwMCtiWmM4WjI3NTl1OUxQcFZldlhuWTgwOUl6TEdJZk9YS0VWYXRXc1dyVktsYXVYRW1OR2pWdTYzaG56cHdoT2pyYVpGdmR1blc1ZVBFaUgzLzhNUXNXTEtCMjdkcGxuZmJkejgwTmdvTDBRZng3VmJWcVpmcGRrWmVYWjFZdXJxaW9xTlEvLzRiZ0NNQ1BQLzdJbFN0WDBHZzBKdHRCL3ptZ1VxbElUMDlYdHQyNGNZUHc4SEM2ZGV1bW5EY3ZMMC9wQzdSa3lSSU9IRGpBQng5OG9EekdVRHJQSG9hc0c4UHhPblRvUVBYcTFRR1VRTEp4dG82dnI2L056d3hqdnI2K1RKa3loWll0VytMazVNUzBhZFA0OGNjZmVlMjExd2dPRHViU3BVczg5OXh6UFAvODgxWi9IdzRiTm94Qmd3Ymg0K1BEOU9uVFNVcEtNdnZNam9pSVlPUEdqY3A5dFZyTnVYUG5UTGFCL3JNbUpDU0V3NGNQTTMvK2ZLNWZ2ODdreVpOSlNFamc5T25UZlBEQkIweWJObzBMRnk3UXRHbFRmSDE5OGZQekl5b3FTam5HcFV1WEFPeks5clNtc0xEUUpQQlZzMlpOaXhtbVFnZ2hoQkQzSWdrc0ZmTjZvNzczZkZESm1MZWpHMjgzZll3VzNvSDhHTFdkUWwxUnBjemo4VHJ0YWVGZGNqUG0zVWxuMlJKdmY1TnFJWVFRWlZUYXdGSitQbHk0QUVZWkhBQjRlWUd2TDNoNlFsWHBTV0tCdjc5L2lXT01TNGpsNWVXUmtKQlFxaXVleThQaHc0Zkp5TWlnZCsvZTlPblRwMVJYM1ZkbDI3ZHY1OGFOR3dCMDZ0VEpZbERKUUtQUk1HREFBQ1VRdFgvL2ZwdUJwYVpObTlLeFk4Y3l6M0h6NXMxbUdUTWxCWmFNUytYNStQalFzV05IZHUvZXpmYnQyeTJXakxKWG56NTlXTFpzR1RxZGpnMGJOdGhjSkY2L2ZqMmdMd3RsNjNVdGJ0U29VYWpWYW5SR1dZZlBQdnNzZ01rMlkzdjM3Z1gwaTlpM0d3c2xMYUFBQUNBQVNVUkJWRlFDbE1Wa2pVYWo5Rm1aT0hFaS8vNzN2OG5JeUdEYXRHbk1uei9mTEdDd2J0MDZpOGNyS2lyaTZhZWZCbURFaUJFbVpkRU1TaE5vbURwMXFsbkdZcVdwV1ZQL0pTekt6YzAxNjM5bXlGWXNqZUo5Z3dCZWVPRUZzMjBMRml6QXg4ZkhKT0MwZnYxNlZxMWFSY09HRFpYU20zdjI3S0ZodzRZY08zYU1SeDk5bExWcjF6Sm56aHlsMU9OSEgzMUVuVHAxTE03bHlwVXJUSnMyeldSYmRuWTJxMWV2cG1uVHBrcFF5WnJPblRzcnBUN0J0QmVjSmUzYnR5Yy9QNTlqeDQ1eDRNQUJkdS9lamFPam81S2x1WFhyVmhJVEUybmN1REgxNnRVem03ZW5weWVlbnA3czNyMmJRNGNPTVdmT0hMTWcxSzVkdTlpMWE1Zkp0dE9uVDNQNjlHbVRiVys4OFFaUlVWSE1uRG1UZ0lBQTVzNmRTNk5HalZpN2RpMmc3MEUzWjg0Y1pzNmN5WkFoUXhnMGFCQWJOMjVrKy9idFNpblQ4K2ZQQTVoZGJBQW92ZUsrL1BKTEVoTVRlZjMxMXdIclBaWXM5WHFhTTJlT0Vtd1hRZ2doaExnWFNXREpTTGVhemVqdGYzLys4ZGV2ZGh1cU9ia3pLMklEUlhlNDZXOGROMStlRDNtNHhIRnhPVGRZZUY3Nktna2h4QjFWbXNCU1RnNmNQMjlha3NuYkcrclVBVmZYaXBuZkhaYVJrYUUwVkRjd1pJR1V0K0s5aVBMeThyaHg0d1lYTGx3Z0pTV0Y4UEJ3d3NQRFdiOStQZE9uVDdmWjkrRnVZUWhJQUR6eXlDTWxqamUrMHR4dzliazFEejMwME8xUDdLYWlvaUsyYk5IL0xkS3ZYeitsejlMMTY5Y0JmUm1ra2tyaE9UazUwYjE3ZDNidjNzM3g0OGRKU1VuQjE5ZjN0dWJqNys5UGFHZ28rL2Z2WjhlT0hiejQ0b3NXRjZIMzd0M0x4WXNYQWZqWHYvNWxzMlJnY2NaQk13TkQ4TThhUTRtdGhnMGJLcjFKa3BPVGxmMkdiY2FjbloxTjNzTnhjWEZzMzc0ZDBDK0FoNFdGQVJBU0VzS29VYVA0K3V1dnVYanhJZ3NYTG1UOCtQSEtRckJLcGNMRHc4UGl2SXpMYlRrNU9Wa2RaNjlVb3d5aCtQaDRQdm5rRTZ2QnR1Szh2THlZTVdOR21jNHY3SGZqeGcyejhteTNrMjI2WWNNR3RGb3RyNzc2S3ZYcTFXUEtsQ2tXeDdtNHVCQVVGS1NVWHN2TXpHVDkrdlYwNzk3ZHBKL2JoZzBiNk42OU84ZU9IU013TUpDQkF3Y1NIaDZ1Qkh4cTFxeHA5Y0tGNGlYaXRGb3RNMmJNSUNrcGlYLy8rOTkyUFo5bHk1Ymg3T3lNU3FWaXc0WU5GZ1Bqb0EvY3IxNjltblBuenFGV3EybmJ0aTBqUm95Z1M1Y3V1THE2a3BxYXl0Njllemw0OENELy9lOS95Y3JLb2xXclZuVG8wTUhrT0dscGFjeWZQNThCQXdaWURJU1BHaldLSVVPR0tQZG56SmpCaVJNbitQbm5uODNHNm5RNk1qTXo2ZGV2SDg3T3puenp6VGVrcGFVcG45SDE2dFhqMjIrL1ZUNm5XN1Jvd2ZyMTZ6bDc5aXpObWpYajBLRkQxS2hSUTdtZ0pDMHRqVC8rK0lORGh3NFJFUkVCNk1zVURoZ3dRUGtNbnp0M3JzbHJ0R1BIRHBZdFcyYlM2OG5nWHZpZExJUVFRZ2hoaXdTV2J0S29ISGl4bm4xWGI4WmtKN01uS1pKekdiSEU1YVNTWFppUGcwcUZoOFlGZDQwTHdlN1ZhZWhSaXhiZWdkUjJMZC82OVFCWHM1TTVkdU95eVRhMVNvV25veXRlR2xlcXUzaFN4N1gwQ3hTZC9Ccnhhc00rZkhNSGd6Y09LalhqR3orS285cjJXN0dncUpCWkVYK1FVMmo3U2pvaGhCRGx6TjdBVW42K2FWQkpyWWJnWUgyVzBsM0lVSjdvM0xsenhNVEVFQnNiUzJ4c0xKbVptV1pqdGNaOXFNcVJ0VjVFT3AyTzhQQndGaXhZd0pVclY3aHc0UUlUSmt4Z3dZSUZ1TjdsQVR6ak1rWFRwMDh2MVdOVFN5Z0RWcTlldmR1YWs3SDkrL2VUbkp5TVdxMDJDWHpGeHNZQzFoY1NqVE9XbkoyZDZkU3BFODdPenVUbDViRno1MDRHRFJwMDIzTjYrdW1uMmI5L1AwVkZSU3hkdXBSSmt5YVo3TmZwZEN4ZHVoVFFCMTFLZTY2ZmYvNFpYMTlmMHRMU0dEeDRNS0R2ZStUZzRHQ3l6ZUQwNmROS2xzWS8vL3pEUC8vOFkzYk1sMTU2eVd4Yml4WXRtRHQzcm5KLzFhcFZGQllXNHVYbFJhZE9uWlRBRXNEQWdRUFp0V3NYeDQ4Zlo5T21UZlR1M1Z0NWpaMmRLNmMvYXExYXRmanFxNjhxNWR5aVpBa0pDVFJ2M3R4a1czNStmcWt6bGx4ZFhmbmxsMSs0ZnYwNkgzLzhNYTZ1cnZUcDA0ZDMzMzNYckFSYS9mcjFPWGJzR0FBclY2NGtQeitmRVNOR0tQdlBuRG5EbVRObm1EcDFLZ3NYTGdUMEdURXZ2L3d5a1pHUkFMejY2cXQyenkwaUlvS2pSNC9TcTFjdnVuVHBZckt2ZXZYcXRHclZ5dXd4MjdadFV6Ni92THk4ckpiZWE5eTRNYzJiTjJmWXNHRzBhdFdLSlV1VzhPZWZmM0w4K0hFQ0F3T3BXN2N1clZxMTRwRkhIa0dsVW5IcDBpVmNYVjFOZm03ejgvUDUrT09QMFdxMVBQTElJNFNIaDVPWW1JaEtwYkxZeTg0dzc3UzBOQ1hMeUppaG4xdGlZaUk1T1RsczJyU0pCeDk4a0t0WHI1cU1NNVQvYTkrK1BRNE9EdXpjdVpQQXdFQk9uanhwa2pHYW5Kek0wcVZMY1haMkpqQXdrSmlZR0ZhdVhJbEtwZUxvMGFQSzYyRGNxOHRTaVVFaGhCQkNpUHVGQkpadUNxM2VFRDhuMjFjdFpoZm04OTJGcmV4S2pNRFN0WWczOHZWWExKOU52OGJmSEFlZ3NXZHRldmsvUU85YTVaY0pkVDRqbmtVWHQ5c2M0K1BrVHN0cWRlbGJxNVZkSmVZTSt0WnF4Y25VSzNlczU5TFRRYUUwOUt4VjRyakZGLy9oVWxaaWllT0VFRUtVSTUxTzN5L0p3RnBncWJEUU5LaWswVUNqUmxXcWQ1Szl0Rm90eTVZdFkvMzY5ZVFVTCtkWFJhaFVLdHExYThmY3VYTjU5ZFZYU1VwS0lpWW1oblhyMWxrczAzUTNLU2tUeHBhU0FueWVucDYzZld5RDFhdFhBOUN4WTBlVEVtL1hybDBEckpkU05DNHg1ZVRraEl1TEMyM2J0bVgvL3YxbERpeTFhZE9HVnExYWNlTEVDWGJzMk1Iamp6OU95NVl0bGYwYk4yNVVzcFY2OWVwVjRRdWd4WHVoM0k2WW1CaTJidDBLd0lBQkE4d1cvMVVxRlcrOTlSYWpSNC9tMldlZjVZRUhIbURuenAxQTVRV1dSTldWbVpuSjlldlh6WHJwRkJRVW1BUUo3SkdXbHNieTVjdnAwS0VEam82T0pobDV4cGw0dFd2WHBrV0xGbXpZc0lISXlFaldyVnZIRTA4OFlaSlJ1R3JWS2tKRFEvSHo4MU8yR2JJSm5aMmRDUWdJWVB6NDhmajcrNlBUNlJnNWNpU3Z2LzQ2b2FHaGdENnI3NnV2dmxKS1FiWnMyWkxQUC8rY3BrMmJtczI3UzVjdWRPblNoZUhEaHpOdzRFQ2xKT1NTSlV1VXpLM2lnUnRqdnI2K2pCbzFTcm5mcEVrVEFLNWV2Y3FKRXllSWk0dERwOVB4NXB0djh1aWpqOUtnUVFPelk0U0hoeXVCdGpGanhnRDZZRmJ2M3IydEJwYjgvZjBwTEN6ayt2WHJabVUxOSt6Wnc2eFpzOHkyN2RtengyU2I0YlBFMDlPVERoMDY4UGZmZitQaTRvSldxNlZuejU3S3VGcTFhdkh1dSsveThNTVBzM256WnI3NTVodmxOVWxLU3NMTHk0dWlvaUpTVWxLVXh4Z3lsbzIzcVZRcUplQWtoQkJDQ0hFdms4RFNUUjE4emYvNExXN21tZldjVEwxU3F1T2V5NGpqWEVZYzY2NGU1T21nVHJjN3ZWSzdrWjlGV0dJRVlZa1JOUE9xdzhqNlBXamthVjl6NDVjYjlPSm95a1d5S3pnN3FKNTdUWjZwVzNKWm1yM1hJL2tyN2xpRnprVUlJWVFGOW1ZclhiNE1ocEk4RGc3UXBBa1U2MlZ4TjlCcXRVeWNPRkZaK0FKOWxrdUxGaTJvVTZjT3RXdlhwbmJ0MnRTcVZjdGliNVk3emRQVGs2ZWVlb3J2dnZzT2dKMDdkOTcxZ2FVaW8wQm0xNjVkYjd0RW5DV2xMWGxWWEhoNHVGSWV5Zmo3bjUrZlQzUjBOR0Q5cW5YamtsV0dQaStkTzNkbS8vNzluRGx6aHFTa3BETDFJbnJwcFpjWVAzNDhPcDJPT1hQbThOMTMzK0hvNkVoS1NncUxGaTBDOUwyRExQV0NLVThaR1JsS2hzS3dZY05Nc2pPMmJObWlMQUliRm5xdCtlcXJyOUJxdFRnNk92TGtrMDl5L1BoeHN6RUJBUUg4OU5OUFNqazdRNms5YjIvdjhuZ3E0aDV5NnRRcFFKOXRZaXcvUDcvVWdhWFkyRml5czdNNWVQQWdCdzhlVkxZdlhyellwQnphNHNXTGFkT21EUUNUSjAvRzE5ZlhyRDlQZ3dZTmFOKyt2ZGs1OHZQekNRNE81b2NmZmxDMlpXWm1vdFBwQ0F3TVZIb25WYTllWFJsanlPaHAyYktseFN4QjQvbWZQSG5TNm1lcnY3Ky9XV2FYc1dQSGpwR1JrVUhkdW5YcDFLbVQ4bm1XbTV0TGRIUzB6Y0IxaXhZdGVPMjExd2dJQ0tCV3JWclVxbFZMeWJJMUxsTnB6RkEyOFBMbHkyYWZrWDM3OXFWdjM3NGNQSGlReVpNbk0zWHFWTHAxNjZic256bHpwaEwwTjNqeXlTZlp2MzgvSzFldUpDUWt4Q1NMeTgzTnpTenJ6T0RTcFVzRUJBU3dkZXRXNXMyYlo3Wi82TkNoeW0yMVdzM2ZmLzl0OVhVUVFnZ2hoTGhYU0dEcHBnWWV0cHQxbjh1SUszVlF5VmhDYmhvTHoxZk9INWdSNmRlWWRIdzFJK3YzNE5HQXRpV085M1owWTFCUVIxWkU3NjZ3T1dsVURveHY4aWdPS3R2Tnh1TnpVMWx3VHY0d0YwS0lTbUZQdGxKS0NoaXlURlFxYU5EZ3Jnd3FnYjZ4dWlHbzVPWGx4UWNmZkdDeGRKQzlQVlR1aElZTkd5cTNpeStnZ2Y3S2FjTjhTOHJvcWFpU2ZxWGg0ZUZCZW5vNkFJOCsrcWhaZjQ3S3RITGxTZ0RxMUtsanNoZ2NHUm1wdkhhV3J0SUgwMUo0aG9YWTBOQlE1ZnV6YytkT3M1SnlwZEdpUlF2Njl1M0xsaTFiaUltSlllSENoWXdkTzVhWk0yY3FWOVFQSGp6WVl2K2w4dlQzMzMrVG41K1BXcTNtMFVjZnZhMWpoSVdGS1QrSGp6MzJtTTNnb25HUEpFT2ZxN0lFNk1TOWFkKytmVGc0T0poazhtbTFXclJhclpMdFk2OW16WnFaQlVhdGxjSURhTjI2TmVIaDRYeisrZWRLRUNVMk5oWmZYMStHRGgxcXNYenBnQUVEcko2L2VLbExnNTkrK2tuSm1QemtrMDlzUGdkTFdUMEdQWHIwc0JsWVdydDJMWWNPSFZKK3IvajYrbEtuVGgyQ2c0TUpDUWtoTnplWDRPQmdpeGs3SGg0ZVNxYVV2UXkvNDg2ZVBjdUREejRJd0lFREJ3Z0pDY0hmMzUvOC9Iem16cDJMaDRlSFNWRDU0TUdEYk4rKzNleTFhTisrUGY3Ky9pUWtKSlRxQXBFVEowNG9XVm9BNjlhdHN6anV6ei8vVklMNVFnZ2hoQkQzT2drczNWVGQyWEtqVW9QRVhQUEd4WGNUcmE2UUg2SzJrWnlmeVFzaEQ1YzR2bSt0MXF5NXNwK0Nvb3BaWkhvMnBBdDEzYXZiSEZOUVZNanNpRDhxUEhOS0NDR0VGU1ZsTEJVV2dsSHBIMnJWZ25Jb04xWlp0bTNicHR4Ky92bm5MUWFWb09SZVBuZVM4VlhlbGpKeVhGeGNsSkoraG9DTk5Ra0pDZVU3dWR0UXAwNGRaWjZYTGwycU1vR2xxS2dvSmRneGNPQkFrNUpSaGhKc2dOVUZXVVBHa2xxdFZqSWtmSDE5YWRpd0lRVUZCVlNyVnEzTWN4dzFhaFFIRGh3Z0xTMk5qUnMzRWhzYlMzaDRPS0F2eS9YODg4L2JmU3pqekxIWFgzOGR0VnB0c3Mxd0xPTnRvSC8rblRwMXd0WFY5YlliMTd1N3V3UDZSV2g3NTZ6VDZaU3NzZHExN2N2UUx3OXF0WnJrNUdTVFVtYWxsWnFhaWxhckxYV3ZIMkdmbkp3Y3dzTENhTisrdmZMZWdscy9rOFVEUy92Mzd6ZTVIeGNYWi9QNGhxQnhRa0lDNGVIaHBLYW1rcGFXUm84ZVBVaE1UT1RNbVRNNE9qb1NHQmlvUEdiMTZ0VWNQSGhRS2ExWjNFOC8vV1QySEtaUG40Njd1enRSVVZFTUhEaVFwNTU2eW1TTUlZc0piR2NFOXVuVGgrZWVlNDZSSTBmYWZGN1d6Smd4QTYxV1MxeGNIREV4TVZ5NWNvVkxseTV4NnRRcE5tL2VUR0ZoSVYyN2R1V0REejZ3ZVp5MHREUWlJaUk0ZGVvVVo4NmM0ZlBQUDdjNHp0blptWkNRRUE0ZlBxeDhIaXhidGd3L1B6OCsvUEJEbkp5YytQREREMW01Y2lYdnZ2c3VqUm8xb25mdjNpeGJ0b3grL2ZvcHdTaURGU3RXS0wvcjFxeFpROWV1WFV2OC9JMkxpK1A4K2ZNTUdUSkVDZFFiQjdXTHoxY0lJWVFRNG40aC80TzV5VWx0KzZVSWNyTWRCTGxiL0JaemdFQlhYM3I2dDdBNXpzdlJsVkMvaGhYU2E2bUpWd0NEQWt0ZUtGcHlhUWRSbVpXL3lDV0VFUGN0NDhDUzJrS0dhVndjR0xKY25KMzFnYVc3bUhGL0RPTk1vT0lNVGJ4THkxcXBuN0k0ZS9iVzcybExDK28rUGo1S1lPbmN1WE5tRGQyTkdaZDFxaXd0VzdaVXlzM3QyTEdEWjU1NXBwSm5wTmVnUVFPKy92cHIxcTFieHlPUFBLSnMxMnExN05peEE0RGc0R0NyWmFBTWk4OHV4Ykw1UHYvOGM2c0xsTmJzMzcrZjlQUjBzK3dJYjI5dkprNmN5TVNKRTlIcGRNcjdWS1BSTUduU3BGSXRlR1puWnl1M2pYdUhHQml5ZzRwcjNydzVIMzMwVVpteTM5cTFhMGRBUUFCRGh3N0Z5OHYyaFY4R01URXhTcURBV3RaWVJSZytmRGlmZmZaWm1mcXh1Ymk0OE1JTEw5anNieU51MzRZTkc4ak16RFRMb0l1TWpBUXdDeXBNblRyVjZyRnljM09aT0hFaW1abVpaR1Jra0pHUm9mUlBXN1pzR1k2T2puaDVlZUhwNlltZm54OXo1ODZsVWFOR25EcDFpaDkvL0pFSkV5WUF0OHFxV1dQY3ErM3c0Y01zWExnUWpVYkRKNTk4UWtSRUJCOS8vREZwYVdtTUdqV3FYTXVGMmt1ajBSQVVGRVJRVUJDZE8zZFd0dWZuNXhNVkZXVzFuOTJSSTBmWXRHa1Q1ODZkVTRJN0FRRUJ0R3ZYem1SY2RuWTIyN2R2WjlPbVRRd1lNSUNISG5xSVZhdFdjZm55WllLRGcwbElTT0NCQjI3MUwyN1lzQ0gvK2M5L09IdjJMSk1tVFZKNkl6VnYzcHlpb2lMVU4vOStXYlZxRlV1V0xLRlJvMGIwN2R1WEJRc1c4UGJiYi9QcHA1L2FESVQvOXR0dmFEUWFPbmJzYUxQTW9CQkNDQ0hFL1VZQ1N6ZGxhWFB4ZERRdlJXQVE3RjZkVG42TjJKOTgvZzdPcW1KOGMyRXJyWHlDOFhPeXZaRFJzUUlDUzg1cVI4WTE3bzhLMi85NTNuLzlQSC9HaHBmcnVZVVFRcFNTcll5bC9IeElUTHgxUHpEUWN2RHBMcFZvL055TTVPVGttRjFOYm91TGk0dXk0RjE4TWF5c1VsSlNUTXJ4R0Mvd0dUUnMySkRZMkZnQXRtL2Z6Z3N2dkdBeE0rTENoUXRLYjV6SzFMdDNiOWFzV1FQQStmUG4yYkJoQXdNSERpenhjWVlGeDRyVXBFa1RaV0hZSUN3c2pMUTBmVlo3OSs3ZHJUN1dFS2dwSGxncVRWQkpwOVB4MDA4L3NYejVjcXZscE5xM2IwK1BIajFNRmovNzkrOVAwNlpON1Q2UDhYeFZLaFYvL3ZrbkdvMkd0TFEwcFZ6ZlgzLzloWU9EZzhrMjBHZEQyTVBhdUtGRGgvTHl5eS96NXB0dkt2MXA3SEhreUJIbHRuRzVxb3JXcmwwN3MwVnhVWFhFeGNXeFlzVUs2dFdyUitmT25WbTRjQ0VGQlFXb1ZDcDI3OTZOU3FVeXkwdzFsTHcwdnI5eDQwWkEvL1BicmwwN1ZDb1ZmbjUrVkt0V0RSOGZIOGFNR2NQNDhlT1ZFblpIamh6aHd3OC9wRzdkdW56NjZhY3NXTENBelpzMzA3QmhRN3AxNjhhRkN4Y1lOR2lReFRubjV1Wnk3dHc1amg0OVNsaFlHTmV1WGVPUlJ4N2h0ZGRldzgzTmpkRFFVTDc1NWh0bXo1N05zR0hENk55NU0rM2F0ZVBoaHg4MitUbXc1ZkxseXlVR1NEcDM3bXdTakxiM1o5dVd2THc4b3FLaWFOZXVIVzNhdEtGVnExWktwcFdoRDlhZmYvN0owcVZMeWN2TG8xR2pSalJzMkpBSEgzeVF0V3ZYOHZYWFgvUG1tMitTbHBabUVzUlBTRWhnNjlhdC9QSEhIK1RrNURCNDhHRE9uei9QRjE5OHdaNDllNWc2ZFNwZmZmVVZmLy85TnlFaEljeVlNUU1mSHgreXNySllzbVFKbzBlUDVzMDMzNlJ6NTg1a1pHVGc3dTVPZEhRMEdvMkdpeGN2c25IalJycDM3MjZTOFdicjlWRGZRMzhMQ1NHRUVFTFlJb0dsbTY3blo5Z01MQUdNYmRLZjNJZ0NqdDJJdmpPVHFpQUZSVnArdWJLZlZ4dit5K2E0MXRYS2Y0Rm1lTDF1MUhZMXI3bHRMQ0UzamZubi95cjNjd3NoaENnbFc0R2xwQ1F3OUJyeTlvWnlLT1ZWMlVKQ1FwU3IySmN1WFVyTGxpMU5ybUpPU2tyaTAwOC9KVDQrM3U1ajFxbFRoNmlvS0FBMmJkcEU5KzdkbGNCT1djcGZIVDkrbkRsejVpaEJEVzl2YjdQU1NBQmR1M1pWQWtieDhmRjgrZVdYakI4LzNxVDgwL256NS9uUGYvNVRKVEltNnRldlQ4K2VQWlZGejYrLy9wcms1R1NHRGgyS201dWJ5VmlkVHNmeDQ4ZjUrZWVmY1hCdzRPT1BQNzZqYzlWcXRmejN2LzhGOUF1SnZYdjN0anJXRUZ3c0hsaXlWMFpHQmpObnpsU3l5cXdGUG4vOTlWY2xnOHBnMDZaTkJBVUZXVjNJdHNTUXBlVGw1VlVwSmRwS0UxUUNmUThkMFA4YzJNbzJGUGVYc0xBd2NuTnpHVE5tRENxVmlzVEVSS1cza0p1Ykd5Ky8vREloSVNFbWp5bmVvNnY0eit3TEw3eGc4VnlHRXBlN2QrL213dzgvcEVHREJzeVlNUU5uWjJkR2p4N05oUXNYK082NzcvanV1KzhBZU9paGh5d2VKekl5a25mZWVZY2FOV3JRdlh0M0hudnNNYlBlYUlHQmdjeWRPNWNqUjQ3d3h4OS84UDMzMzlPMWE5Y1NleXNaMk9xeFpMQnk1VXFUMTJMY3VIRjJIYnU0dzRjUEsrZnEzTG16eFFzZzROWm5XbEpTRXIxNjllTEpKNStrZnYzNnl2NmhRNGV5WXNVS2hnOGZEdWdEeUdGaFlmejAwMDljdW5RSmpVWkRqeDQ5R0Rac21GSjJjTmV1WGFqVmFsNS8vWFd1WExsQzY5YXQrZUNERDVTTXFtSERodUhwNmNuQ2hRdVpOV3NXaXhjdjV2bm5uNmVnb0FEUUI0Ny8rZWNmZERvZHc0WU5NNW52NHNXTExUNlBiZHUyc1dyVnF0dDZyWVFRUWdnaDdqWVNXTHJwVE5wVjZybmJyZ1h2NnVERWZ4NTRtcTN4SjFrUnZZdjBndHN2ZTFIWi9oZC9rbWVEdStCbEk1am01ZWhLRFdjdmt2SnM5MlN3VjZ0cWRla1gwTmJtbUVKZEViUFAva0cyTnMvbU9DR0VFSGVBdGNDU1RnZkdwYkNNZWtmY3pRWU1HS0FFbHVMaTRuanBwWmQ0OE1FSHFWYXRHZ2tKQ1J3L2ZweUNnZ0plZXVrbHE0dEt4WFh0MmxVSkxKMDhlWktSSTBmU3VuVnJkRG9kNGVIaFpsZkhHL3ZsbDE5TXlqUVZGUldSbnA3T3VYUG5USUpiTGk0dVRKczJ6V0wyeThNUFAweElTSWpTZjJicjFxMGNPWEtFdG0zYjR1cnFTa3hNRENkT25BRDBDNmJMbGkyejYzbFZwTEZqeHhJVkZjV1ZLMWZRNlhTc1hMbVMzMzc3amViTm15dUJ2cFNVRkNJakk1WEFXbWhvNkIyZjUrKy8vNjU4SC83MXIzL1pMRzFsS0pYbTZtcjdJaVpqaHZKNW9POXpaQ2dkMWI1OWU4YU1HV015VnF2Vjh1MjMzL0w3Nzc4cjIrclVxY08xYTljb0tpcGk0Y0tGUkVWRjhlOS8vOXV1T1Z5NmRBbWcxR1cyYlAxYzdONjlXOWx2Ylp5OXBlK01KU1FrS1AydlFrTkRxMFNBVkZRTnp6enpERUZCUWJSczJSS0FhZE9tQVppVVJ6TjQrZVdYZWZubGw4Mk84ZXFyci9McXE2L2FQSSs3dTdzU2dPM1NwUXVqUm8yaWYvLytTb2FMaTRzTHMyZlBac21TSlp3NmRZck9uVHNyY3pKWXZIZ3h2cjYrdUx1N3MyTEZDcnQ2bExWdjM1NzI3ZHNyRnluWTZxMTB1MEpEUS9IMTlUVXJ2V212RmkxYVdBMG1HZXZWcXhkWldWbjA2TkhEWWltOTRjT0g0K3pzeks1ZHUyalRwZzJOR2pYQ3g4ZUg2dFdyOCtpamo5S3paMCs4dmIxTkh2UHd3L3Erd3JHeHNXUmtaUERpaXkrYUJjb0hEaHhJbzBhTlNFbEp3ZGZYbDVkZWVvblUxRlM4dmIzcDE2OGZUazVPQkFRRUtCbFNkZXZXcFgvLy9sYkxuclpwMDZaSzlXRVVRZ2doaEtoSUVsaTZhZS8xY3d3SUtMbVVoUW9WZld1MTR1RWFUZGtVZTVRTjE0NlFjUmNHbUxTNlFrNmtYcVpyRGR1bFVVTGNhNVJMWU1uTndZazNHdmNyb1FBZUxMMjBrd3NaOWw4SkxvUVFvZ0paQ3l6ZHVIR3J0NUtuSjl4bUZrWlYwNjlmUHlJaUl0aThlVE9nWDlndmZsWDM0NDgvenYvN2YvL1A3c0RTNE1HRDJiVnJGeGN2WGdUMFdVUDJaanpaVTVxdVljT0d2UGZlZTlTclY4L2lmbzFHd3djZmZNQjc3NzFIVWxJU29BL0tiTnUyVFJuajRPREFHMis4UVlNR0RhcEVZTW5EdzRNdnYveVN6ei8vWE1uUXljM050ZHJieXNQRGcyN2R1dDNKS1hMeDRrVWxXMG1qMFZqTllqQXdOSHd2VFdEcDh1WEx5dTJFaEFSVUtoVXZ2dmdpdzRZTk13bWV4TVRFOE9tbm4zTCsvSzF5emNPSEQyZllzR0Y4ODgwM1NybkV2Ly8rbTJQSGp2SDIyMi9UdHEzdEMzME03OWZpMlJ3bHNiYllDdURuNTJmWHVOTDY5ZGRmMGQzTW51elhyMSs1SFZmYy9WUXFsY1dnUm5tWEtsdS9mcjNKT1kzTFF4cTR1Ymt4ZXZSb3E4Y3cvcG13SjZoa3JDS3pDdXZWcTJmMTkwdDVQLzd4eHgrM3VrK2xVdkhzczgveTdMUFBLdHVxVjY5dVY1YldrQ0ZEYk81djFxeVpjdHZTOTY1Ly8vN0s3VmF0V3BtVlR6VFdwazJiVW1kY0NpR0VFRUxjclNTd2ROT1p0S3RFcHNmU3hNdjYxYWJHWEIyY0dCelVpY2ZydEdkSHdoazJYRHRNYk02TkNwNWwrVHFSZXFYRXdGSjFaOHZOVjB2ci94cjBvb2F6N2F0UUR5WmY0STlyOXRVR0YwSUljUWRZQ3l6ZERGQUFjTE0vd3IxQXBWTHgxbHR2MGFsVEp6WnQya1JrWktUU2I2RlpzMlk4OGNRVGRPellzVlRIZEhGeFllN2N1YXhaczRaZHUzWVJGeGRIWVdFaHZyNitwVjU4VXFsVXVMcTY0dWZuUjdObXplamV2VHNkT25Rb01VTWpNRENRSDM3NGdYWHIxckYzNzE2dVhidEdibTR1Zm41K3RHN2RtaUZEaGxDL2ZuMGlJaUpLTlorSzVPM3R6WXdaTXpoKy9EaGJ0MjdsekprekpDWW1VbEJRZ0l1TEMzNStmdFN2WDU4SEgzeVFoeDkrMktUM1JVWEx6czdtbzQ4K1VqS0tubm5tR1dyVnFtVjF2RmFyVlFJMTFwcmFGM2Y5K25XVG9LYUhod2VUSmsyaVE0Y09Kc2RkdjM0OVM1Y3VWVXJ0YVRRYXhvMGJwd1JZUm84ZVRaMDZkZmoyMjIvUmFyVWtKQ1R3L3Z2djA3MTdkMGFPSEdrMXkyci8vdjNBbmUxWGREc1NFaEtVL2pmMTZ0VXp5d0lSUWdnaGhCQkNDRkV4SkxCazVOc0xXNW5WOW5rMEtvZVNCOS9rckhia2tkcXQ2VnU3TlFlVEwvQmJ6QUhPWmNSVjRDekx6NlZNeS9YNWpmazYyOTlVMnByVzFZTHA1Vys3V1hsU1hqcnp6MGxmSlNHRXFGSXNCWmF5c3lFelUzOWJvNmtTdlpWS1UvN0huckcyK2tEY3pqbGRYVjBaUG55NDBodWl2STViR3U3dTdqei8vUE04Ly96elZzYzBhOWJNN3ZPWGRwNjMrN3hhdDI1TjY5YXRiK3V4WlRtdk5YbDVlVXliTm8yclY2OEMwTHg1YzE1ODhVVmwvNGtUSjZoZXZUcGVYbDQ0T1RseDQ4WU5saTFicHBSR0NnNjJyMzlsWVdFaDd1N3U1T2JtRWh3Y3pFY2ZmVVR0MnJXVi9VZU9IR0hod29WY3VYSkYyVmFyVmkybVRwMUs0OGFOVFk3MXhCTlAwS3haTTJiTW1FRnNiQ3c2blk0ZE8zYXdhOWN1K3ZYcng5TlBQMjJTTFJFWkdhbGsxUmxmbWE5V3E1VlNkWVpncHRhUXVXaTA3VTdSNlhSODhjVVhTaitVRVNORzNOSHpDeUdFRUVJSUljVDlUQUpMUnFLemt2Z3hhanV2TmV4VDZzZXFnRkMvaG9UNk5lUlVXZ3hMTCs3a1FtYlZMdW1Xb1MyNWhKK3JnMU9KWTJ4U3dmRDYzVzBPS2RRVk1UdmlEeksxdVdVN2x4QkNpUEpsS2JDVW5IeHJtNjh2bEhOSklTR3Fxcnk4UEtaTW1hTDA4L0gwOUdUU3BFazRHR1h6ZmZIRkY4VEd4bHA4dkVxbG9uZnYzbmFkeTkvZm41a3paekp2M2p5bVRadW05QTQ1ZE9nUUsxZXU1TlNwVXliamUvYnN5ZGl4WXkzMjJRSm8zTGd4MzN6ekRZc1dMZUtQUC81QXA5TlJXRmpJcGsyYjJMUnBFMjNhdEdIVXFGRTBhdFNJTld2V0FQcGVJbzBhTlZLTzRlbnB5YUpGaThqSXlDQWpJd09WU3NXR0RSc0FmUyttOGk0dlZwSmx5NVlSSGg0T1FOdTJiZTNxNHlLRUVFSUlJWVFRb254SVlLbVl2K09PNCtyZ3hQQjZ0b01odGp6Z0hjVG5iWjluUjhKcC9udHBSNVh0d1pSV2tGM2lHQ2UxWTVuTzBkNm5QbDZPdHZzSi9DLys1RjJUNVNXRUVQY1ZTNEdsdExSYjIrNmhNbmhDbENRakk0UGttNEZWRHc4UFB2dnNNL3o5L1UzR05HblN4R0pnU2FQUjhNWWJiNVNxWjFGSVNBaHo1c3hSN29lSGh6TnAwaVNUTWY3Ky9vd2RPOWF1RW8xdWJtNk1HVE9Hdm4zN01tL2VQSk9lVEVsSlNkU3VYWnVvcUNpbHQ5ZUFBUVBNamhFVkZjV0VDUlBNSnZFcXhBQUFJQUJKUkVGVXRvZUdodHI5dk1wRFFVR0JrbzNtNXViR08rKzhjMGZQTDRRUVFnZ2hoQkQzT3drc1diRCs2aUhpYzFJWjA2US9icmVac2FNQ2V2cTNvSlZQTUhQT2J1UjAydFh5bldRNUtOUVYyVEZLVjZaemVEcVczTkM5ZTgzbS9IN3RNSEYzV1k4cUlZUzQ1eFVaL1o1d2NJRGNYTGpaVndZbkozQzFmZUdBRVBlUzZ0V3JNM2Z1WEQ3ODhFTmVlZVVWazJ3ZWczNzkrbEdyVmkyMFdpMUZSVVZvTkJwcTFxekpRdzg5UkkwYU5jcDAvclp0Mi9MMDAwL3o2NisvNHVibXhwQWhReGc4ZURBdUxpWC9yV1dzU1pNbUxGaXdnQjA3ZHJCOCtYSVNFaEtZTm0wYUhoNGVTc25FSFR0Mk1IRGdRTFBIQmdjSDQrVGtSSDUrUHFEdmhmWFFRdzh4YXRTb01qMjMwbkowZEdUYXRHbU1IeitleVpNblU3Tm16VHQ2ZmlHRUVFSUlJWVM0MzZsME9sM1pJZ2VWWU5DdTJYZmtQRFdjdlhpNVFXODYralVvMDNHS2REcStqTnpJbnFSSXU4YXZlOWoyVlpmL0pKem1xM09ieXpRbkFGOG5EeGFGdm1aenpCL1hqckQ0NGo5Vzk1YzAxLzNYejlPcVdsM2NOTTQyeDEzTVRHVEM4UlVVRkJYYUhGZVJTbm91UWdoeDM0bUkwUGRVQW1qV0RESXk0R1p2R2FwWEJ6djd4UWh4dHpGa0hYbDVlVmt0TDFjWnRGb3R2Lzc2Sy8zNzkxZjZIWlZGVVZFUlY2NWNNY3VrU2s5UHQzbDhuVTZIVHFjclZmbTdsSlFVb3FPakFXalhybDJwNXBtWm1hbDhUNHg3U01YSHgxT3JWcTFTSGV2Y3VYTUExS2hSQXg4Zm4xSTlWZ2doaEJCQ0NDSHVkU283RytoS3hwSU5TWG5wZkhwbUhhMTlnbmttNkNHYWV3ZmUxbkhVS2hWdk5obEF0amFmOEJ1WHlubVd0OCtlYktJc2JWNlp6cEZUbU0vdjF3N3piSEFYbStQcWU5UmtlTDN1L0JpMXZVem5FMElJVVk2TVMrR3AxWkNlZnV2K3paNHZRdHlMQWdJQ0tuc0tGbWswR29ZT0hWcHV4MU9yMVJiTDg1VVV0RktwVk5qNWZ3MkZyNjh2dnI2K3BYcU1nWWVIaDBsQXlhQzBRU1hBNG5HRUVFSUlJWVFRUXBTT2ROeTJ3L0VibDVsOFlqWHZIMXZCN3FTemRwYVFNK1dnVWpPbWNUODhOS1VyVjFLUmFqaVh2Q2lZbUpkVzRwaVNyTHQ2aUpqczVCTEhEUWhvUjBlL2htVStueEJDaUhKaUhGaFNxZlFaUzRiYm5wNlZNeWNoaEJCQ0NDR0VFRUlJVWFra3NGUUs1ekxpK09Mc1JrWWQvSjVmWXZhVHFjMHQxZU45bk53WkZOaWhnbVpYZXMyOTY1UTRKajRudGN6bktTalNNamZ5VDdzQ2NtTWE5Nk82c3l4V0NpRkVsV0FjV01ySkFVUDFYSGQzZmM4bElZUVFRZ2doaEJCQ0NISGZrY0RTYlVqSnoyUkY5RzVlT2ZnZHl5K0ZsU3JBMUxkMmF4elZWV014cm9WM2tNMzloYm9pb2pJVHl1VmNGek1UV0hObFg0bmpQRFF1dk4zME1kU2xMSzhpaEJDaW5CVVYzUW9rcVZTUWxYVnJuMlFyQ1NHRUVFSUlJWVFRUXR5M0pMQlVCcm1GQmZ4MjlTQ3ZIL3FScmZFbjdYcU1oOGFGeHA2MUszaG1KZk4zOGFhaGgrMjY5RkdaQ2VRWGFjdnRuTC9FN09kY1JseUo0NXA2MVNteEo1TVFRb2dLWnB5dDVPQUEyZG0zN3J1NzMvbjVDQ0dFRUVJSUlZUVFRb2dxUVFKTDVTQlRtOHZDODMvei9ZWC8yVFcrc1dmbE40UitNckJEaVZsQis2K2ZMOWR6RnVsMHpJdjhrN3lpZ2hMSFBoMFVTdXRxd2VWNmZpR0VFS1ZRUExCa25MSGs1bmJuNXlPRUVFSUlJWVFRUWdnaHFnUUpMSldqelhISCtDZmhkSW5qcWpsVjdwWGVOWnk5Nk9YL2dNMHhPblRzVGpwYjd1ZU96Ym5CMGt0aEpZNVRvV0o4a3dGVWM1VEZTeUdFcUJSRlJuM3gxT3BiZ1NaSFIvMlhFRUlJSVlRUVFnZ2hoTGd2U1dDcG5HMjRkcmpFTVc0T1RuZGdKcFk1cU5TODAreHhuTlFhbStQMlh6OVBVbDU2aGN6aHI5aHdqdDJJTG5GY05TYzN4amNaZ0hSYkVrS0lTbUNjc1dUb3RRU1NyU1NFRUVJSUlZUVFRZ2h4bjVQQTBrMk9KUVJhN0hVdDUwYUpZK3dwQlZjUlZNRC9OZWhWWW84bkhUcCtpZGxmWWZQUUFWK2YrNHRNYlc2SlkxdjdCRE1vS0xUQzVpS0VFTUlLclZHUFBlUEFrdlJYRWtJSUlZUVFRZ2doaExpdmxVODA1Ujd3V1p2bm1CM3hCN0YyQklac3FlWGlYZUtZNjNrWlpUckg3WEJVYXhqYnVCOWRhelF0Y2V5V3VCTmN6RXlzMFBrazUyZnkvWVgvOFZiVHgwb2MrMXh3RjA2bnhSQ1pIbHVoY3hMM2tjSkNTRWlBMUZUSXl6TXQrU1ZFWlZHcndka1pxbFVEZjM5OVg2UEtaSnl4WlB3eklobExRZ2doaEJCQ0NDR0VFUGMxQ1N6ZFZNKzlKblBiRGVlWG1BTnN1SGFZM01MYnl5b2FITlNweERIUldVbTNkZXpiOVlCM0VDUHI5NkMraDMrSll4TnkwMWdlWFhJUHBQS3dLK2tzb1g2TjZGS2ppYzF4RGlvMWJ6ZDlqTGVPTHJNcnkwa0ltOUxUNGZKbDhQS0M0R0J3ZGRVdjZBdFIyWXFLSUNjSHJsK0hNMmYwNzA4dnI4cWJqM0ZneWZpMmk4dWRuNHNRUWdnaGhCQkNDQ0dFcURJa3NHVEVVYTNoMmVBdTlLL2RsczF4NGZ3di9pUXArWmwyUGRiRndaRVI5WHJRcldZem0rTnlDd3VJU0x0V0h0TzFxWnFqRzYxOVF1anAzNExXMVlMdGVreEJrWlpaRVJ2STB1WlY4T3h1K2ZiQ1ZwcDdCK0xqWkx1MFVnMW5MLzdkK0JFK08vUDdIWnFadUNlbHAwTjBOTlNyQjU2ZWxUMGJJVXlwMWZveWMrN3VrSkVCbHk1VjdudlZVc2FTU2dWT2xkY25VQWdoaEJCQ0NDR0VFRUpVUGdrc1dWRE55WTFuZzd2dy80STdjeTQ5anBOcFY0aktTQ0ErTjVYMGdoenlpN1E0cWgzdzFMZ1M0T2JEQTk1QlBGeWpLVjZPSlpjSDJwVVVVZVllUzQwOGEvRi85WHVaYkZPcHdGUGppcGVqSzM3T25nUzYrYUVxeFRFTGRVVjhGckdCcU15RU1zMnR0REsxdWN3Lzl4Zi9lZURwRXNkMjhtdkVvd0Z0K1RNMi9BN01UTnh6Q2d2MW1Vb1NWQkozQTA5UC9YczFPaHFhTjYrY3NuakdnU1VERnhmOUx4d2hoQkJDQ0NHRUVFSUljZCtTd0pJTktsUTA4UXFnaVZkQXVSd3ZyNmlBdFZmMmwvazRnVzUrQkxyNWxjT005UEtLQ3ZqeTdFYU9wRndzdDJPV1J2aU5TL3dkZDV4SGFyY3VjZXlJZWoySVNMdkdwYXlLN1FFbDdrRUpDZnF5WWhKVUVuY0xUMC85ZXpZaEFRTEs1L2RRcVZnS0xEazczL2w1Q0NHRUVFSUlJWVFRUW9ncVJScUwzRUUvUm0wbktTKzlzcWRoSWlrdm5TbkhmK1pnY2xTbHptUEpwUjNFNWFTV09NNVI3Y0E3elI3SHhjSHhEc3hLM0ZOU1U2RjY5Y3FlaFJDbFU3MjYvcjFiR2JSYTgyM1NYMGtJSVlRUVFnZ2hoQkRpdmllQnBUdGtSZlF1L2hkL3NyS25ZV0pINGhuR0gxM0toY3o0eXA0S3VZVUZ6RHYzSjBVNlhZbGpBMXg5ZUxWaG56c3dLM0ZQeWNzRFY5Zktub1VRcGVQcXFuL3ZWZ1pycGZDRUVFSUlJWVFRUWdnaHhIMU5TdUZWc05UOExINkkyczdlNjVHVlBSWEY2YlNyTEk4T0l6STl0cktuWWlJeVBaWjFWdy95ZEZCb2lXTjcxR3pPaWRUTC9KTncrZzdNVE53VGlvcEFMYkYwY1pkUnEvWHYzY29ncGZDRUVFSUlJWVFRUWdnaGhBVVNXTHBwL2RWRDlQUnZnYmVqVzdrY0w2Y3duNy9qanJQbXlqNXlDdlBMNVpobGtWYVF6WUhrQy93ZGQ1eUxtUW1WUFIyclZsL2VTenZmZXRSenIxbmkyRkVOL3NXNTlEaXU1YVRjZ1prSkljUjl4bEpneWNucHpzOURDQ0dFRUVJSUlZUVFRbFFwRWxpNmFlbWxuZndVdll0MlB2Vm9XYTB1TGJ5RENIR3ZnVnFsc3ZzWXlYa1puTXVJWTgvMVNBNGxSNUZmWktFL1JRVXExQldSVjZRbFc1dkg5YngwNG5QVGlNcU1Kekk5amdzWjhlZ291Y3hjWmRQcUNwa2IrU2V6Mjd5QW85ckI1bGdYQjBmZWFmWTQ3eDFiUWNFZGZxMkZFT0tlWnltdzVDajk3WVFRUWdnaGhCQkNDQ0h1ZHhKWU1sS29LK0pRU2hTSFVxSUFjRkNwcWVuaVRTMFhiM3lkUEhCMmNNUlo3WWlqMm9HOG9nSnl0UGxrRitaekl6K0x5MWxKWkdwenkyVWVnM2JOTHBmajNBa1ZNZGNyV2RkNVpzK2Njait1RUVJSU8rbDA1b0VsUjBjb3hjVVdRZ2doaEJCQ0NDR0VFT0xlSklFbEd3cDFSY1RsM0NBdTUwWmxUMFVJSVlTNGN5ejFkWkl5ZUVJSUlZUVFRZ2doaEJBQ2tFNzJRZ2doaERBbC9aV0VFRUlJSVlRUVFnZ2hoQlVTV0JKQ0NDR0VLYTJGdm5VU1dCSkNDQ0dFRUVJSUlZUVFTR0JKQ0NHRUVNVlp5bGh5ZEx6ejh4QkNDQ0dFRUVJSUlZUVFWWTRFbG9RUVFnaGhTa3JoQ1NHRUVFSUlJWVFRUWdnckpMQWtoQkJDQ0ZNU1dCSkNDQ0dFRUVJSUlZUVFWa2hnU1FnaGhCQ21KTEFraEJCQ0NDR0VFRUlJSWF5UXdKSVFRZ2doVEJVUExLbFVvTkZVemx5RUVFSUlJWVFRUWdnaFJKVWlnU1VoaEJCQ21OSnFUZTg3T3VxRFMwSUlJWVFRUWdnaGhCRGl2aWVCSlNHRUVFS1lLcDZ4SkdYd2hCQkNDQ0dFRUVJSUljUk5FbGdTUWdnaGhLbmlHVXNTV0JKQ0NDR0VFRUlJSVlRUU4wbGdTUWdoaEJDbUNncE03MHRnU1FnaGhCQkNDQ0dFRUVMY0pJRWxJWVFRUXBpU3dKSVFRZ2doaEJCQ0NDR0VzRUlDUzBJSUlZUzRSYWN6RHl3NU8xZk9YSVFRUWdnaGhCQkNDQ0ZFbFNPQkpTRU00dU1oTDYreVp5R0VFSldyZUg4bGtJd2xJWVFRUWdnaGhCQkNDS0hRVlBZRWhLZ3lybDNUZjdtN2c0K1Ava3NXVTRVUTk1dmkyVW9nbjRWQ0NDR0VFRUlJSVlRUVFpR0JKU0dLeThyU2YxMjlDaDRlVUswYWVIdURpMHRsejB3SUlTcGU4Y0NTUmdOcVNYQVdRZ2doaEJCQ0NDR0VFSG9TV0JMQ2xzeE0vZGZWcS9yQWtyZTNQdERrN2c0cVZXWFBUb2dxTHk4dmo5emNYUGovN04xNVdGUmwvd2J3ZTJZWUdJWmRSUkJGQlpjQXhYM0JORTBOelZRMFc3U3NYRjdMZm02bGIyVnBsc3ViV1pTNTVQSmFMcm5rYTVybW5wSjdscW1JT3dMdUM2dUF5TTVzdnorT2M1aUJHUmh3aGtYdXozWE41U3puUE9lWkFTYzc5L2wrSHdDdXJxNlE4TzlOMVZjMFdHSzFFaEVSRVJFUkVSRVJHV0N3UkdTcHZEemhscFFrWE1IdjVpYmNYRnlFeDFRanpaOC9IMnExR3M4Kyt5emF0MjhQbVV4V3FmTkpTa3JDRjE5OGdiNTkrNkpuejU1UUtwV1ZPcC9WcTFmajExOS9CUUJzMzc2OVV1ZWowK21Rbkp3TVFBaTVIQjBkUzkwbktpb0tVcWtVd2NIQmtOYVVxaDBHUzBSRVJFUkVSRVJFVklKcWVUWmNJWk1qVDJOaURRaWljbEpJeWhnR3FOVkFhcXB3QTRRS0psZFhJV1J5ZG1ZMVV3MlJscGFHaUlnSXFOVnFIRHAwQ0t0V3JVSzlldlVxZFU3YnRtMURkSFEwb3FPamtaQ1FnREZqeGxUcWZMUmFyWGkvc29PWnZMdzh2UEhHR3dDQUtWT21vRisvZnFYdXMzVHBVdHk4ZVJOdWJtNVl0V29WWEYxZGJUM055dmVvd2t6azRGQTU4eUFpSWlJaUlpSWlvaXFwV2daTDNncDMzTXhPcWV4cDBCUEVXMUo2NVVLSjlPc3lKU1FJYTVHNHVCUUdUUlpVUlZEMXRIUG5UcWpWYWdEQXdJRUR6WVpLbzBlUHhwMDdkeDdyV0JFUkVhVnVrNVdWaGIxNzl3SUFsRW9sWG4zMTFXTGI3Tm16Qnc4ZlBueXN1ZWdOR3phczFHMVVCdFV2ZHRXc3NpOG1KZ1kzYjk0RUFMUm8wYUptaEVwQThXRHBDYTlZK3Z2dnY3Rmd3UUxJWkRLOC8vNzc2TlNwVTJWUGlXd3NPam9ha3laTkVoOWI4djFLUkVSRVJFUkVSSVdxMTFtK1J6clZic3BnaWF5cWs2eU85UWJUYW9HTURPRUdBREtaVU1Xa3YzRjlwaWRDUVVFQmR1N2NDVUFJY1lZUEgxN0pNeEtDcnB5Y0hBREFLNis4WWpJSTJiSmx5Mk9IWEhwRmd5V2RUbWNVSkFFUTV5T1ZTcUhWYWxGUVVHQjJQTGxjTHE3QkZCb2FXdWI1V1B2azhQNzkrOFg3UTRjT3RlcllWWlpPVitNcWxoWXVYSWkwdERRQXdIZmZmWWVOR3pkVzhveXNvNlMvUXhLSkJFNU9UdkQwOUVSUVVCQkNRMFBSb2tXTENwd2RFUkVSRVJFUkVWVm4xVEpZR3RTZ0l3NGxYVUpLdm5XdXVxZWF6Vk9pd0dCNVE5c2RRS014RHBxa1VrQ3BMR3licDFSeWphWnFhTisrZmNoNDlETjkvZlhYNGVibVp0RitaUWtvOXV6Wmc4ek1USXUyemN2TEU5Y3lxbFdyRmw1NjZTV0xqMk10cDArZnhyUnAwMHkrcHRWcTBiOS8veEwzbnpkdkh0cTNiMitMcVpWWlZsYVdHRlMxYWRNR1FVRkJsVHlqQ2xKUUlJVGpocHljS21jdUZVU24wNW04L3lUVDZYVEl5c3BDVmxZV2J0eTRnZDI3ZCtPWlo1N0JsQ2xUNE96c1hOblRJeUlpSWlJaUlxSXFybHFlelZiSzdERytlVi9NdkxDNXNxZENUNEFKOWdGd1JCblhXSG9jV2kyUWxTWGM5QndjaElESnlVbjRVNmtVS3Ayb1N0Sm9OTmk4V2ZqKzhmYjJ4cEFoUThUWGREb2R0bS9mam1lZmZSYnU3dTdGOWkzTG1rZC8vZldYeGNIUzl1M2J4YURycmJmZWdxTUZMUmpMVStGampiWis1amlZcUl4cDFhb1ZubnZ1T2JQNzdOKy9IeGN2WHJUNlhIYnQyb1hjM0Z3QVFuWEgwcVZMeXpYT004ODhnK0RnWUd0T3piWWV2V2VSdmYwVEgzeFBtalFKaXhZdGdsUXF4WHZ2dlZmWjA3R0o3dDI3RzMwZnFWUXFKQ2NuNC9MbHkrTHYrYkZqeDVDV2xvYnc4SERJNWZMS21pb1JFUkVSRVJFUlZRUFY5bXhSYS9kR21CbjhDcGJFN21QbEVwV0xwNE1ySmpSL0hxMlUzc0w2U0RrNWhYOXFOQlU3bWZ4ODRaYWVYdmljUWxFWU5qazZDcmNuL0FSdmRiRi8vMzRrSkNRQUFONSsrMjJqazdCSGp4N0ZraVZMc0dMRkNnd1pNcVJNUVZKNVpXZG5ZOU9tVFFDQVJvMGFvVisvZmpZL3BpbE5talRCeHg5L2JQVGNzbVhMa0pHUkFWOWZYNVB0QXMrZE95ZXVDMlVxV0dyWXNHR0o3eWM2T3RycXdaSmFyY2EyYmR2RXgxRlJVWWlLaWlyWFdBMGJOcXhld1ZMUk5uaFBlTFVTQUhUdDJoVmR1M2F0N0duWTFNc3Z2NHpBd01CaXorZms1T0NISDM3QXJsMjdBQUNYTGwzQzFxMWJhMDdyUjZvUkhqNThDQmNYRjdIVmFsRXBLU2x3Y25LQ1VxbXM0Sm1WVDFKU0VoUUtoZGxLNlFNSERxQkxseTVRS3BYSXljbkIzMy8vamQ2OWV4dHRFeFVWaFdiTm1yRkNrWWlJaUlpSXlxMWFuNlZ1N2Q0SUM5cVB4UGE3cDNBeTlTb1M4eDRnVDZNcWZVZXFzUlF5T2J3Vjd1aFV1eWtHTmVnSXBlelJvdlQyOW9DSFIrR0dlWGxDd0pTVEkxekJuNXNMcUNyNGR5c3ZUN2c5V3ZzREFDQ1hDd0dUUWxFWU5pa1VyRzZxUUFVRkJWaS9majBBb1VWYTkrN2R4ZGUwV2kxKyt1a25BRUpGUVAzNjlTdGtUdi83My8vRXlxYXhZOGRDS3BVQ0VLcW5Qdm5rRXpScDBnUmhZV0h3OHZLeTZUeHExYXBsZFBKS3A5Tmgvdno1QUlUQXEraUpMUUJpbFJVQWk2cXN5dUxBZ1FOR2p3M1hkNHFPam9hOXZiMzRXQ2FUNGRsbm53VWdWQ3VsR2Y2OWV3elZydktqYU1WU05UblJTdVdqVkNyeDNudnZJVDA5SGNlUEh3Y0E3TjY5bThFU1BWRm16SmlCMU5SVXJGMjdWdnp2bzZIWFgzOGRiNzc1SnQ1NjY2MFN4emw3OWl5dVg3OWU3bmswYmRvVXJWcTFnazZudzVZdFcwcmQzc0hCQVdGaFljV2VmK09OTjlDN2QrOWlGM0xvelpzM0Q2dFdyWUpTcVVScWFpcm16WnRuOU4vZi9QeDh6Smd4QSsrKyt5NEdEQmhRN3ZkRFJFUkVSRVExVzdVT2xnQ2hMZDVyamJyaXRVWlA5dFhHMXJEazlIbXNQaGR0MVRFLzZ0SU9yd1kxcytxWVZZSkNJZHhxMVNwOFRxMFdUcm9haGsyNXVjSmk5eFZGcFJKdUQ0dFU2ZG5iRjRaTURnNkZmeHFjT0NmcitQWFhYNUdjbkF5WlRJYng0OGNidmJadjN6NnhUZHhUVHoyRjU1OS8zdWJ6U1V4TUZOZFdDZ2tKUWNlT0hjWFhEaDA2aE1qSVNFUkdSdUx2di8vR3lwVXJiVDRmUTNmdjNoWERIRzl2YjVQYjVPVGtpUGV0SFN6Tm16ZlA3R3Q3OSs0Vks2VUFRS0ZRNE5sbm4wVjJkamJXclZzSEFQRDM5OGZ5NWN2Tlh1VnV6cG8xYTdCaHd3WUExVEJZS3RwNjBkVzFjdVpCRmVxVlYxNFJnNldFaEFTa3BhV2hsdUYvLzRpcXFmVDBkRVJIUjJQdzRNRW1RNld5T0hMa2lGamRWeDR2dnZnaVdyVnFCYTFXaXhVclZwUzZ2YXVycThsZ3laVFhYbnZONlBHLy8vMXZ5R1F5YUI1VjRPdGZEd3NMUTkyNmRWRlFVQUJmWDEvY3ZIblRhTDg2ZGVxd2lvbUlpSWlJaUN4UzdZTWxzbHg5Rit2L2oySk02Z09yajFsbDJka0JMaTdDVFUrbkUxclk1ZVVWL3FtL3FkVVZON2VDQXVGbVVQMEJBSkJLaFlCSmY5TUhUZzRPUXZWVEdVK1kxM1JKU1VsaVlQRGlpeStpY2VQRzRtdDVlWGxZczJZTkFHRk5uZ2tUSnBRNWtDaVBKVXVXUUtWU3djN09EdSsrKzY3NHZFcWx3cXBWcThUSDc3enpUb1hNeDlDNWMrZkUrMDJiTmpXNVRYWjJ0bmkvS3JRaDJyaHhJeDQrQ201SGpoeFpyczlNWlZEZFdLMkNwYUtWbWZwMm5QVEVhOUtraWRIajlQUjBCa3YwUk5BSHBzOCsreXhDUTBQTmJyZHUzVHJ4b29LaUROY2psTXZsMkxOblQ3RnRsaTVkaW0zYnRwbGR1OUR3MkRLWnJOUTFEa2VQSG0xVTBWdWFLVk9taVBlblRadUdVYU5Hb1U2ZE9yaC8vejdtejU4dnZ1N3Q3WTB2di93U09wME9IM3p3UWJGeDNudnZQVll4RVJFUkVSR1JSUmdzMVNEMVhheS9Wa1pNYW5ycEd6M0pKSkxDNnFhaTFPcmlZVk5CZ2ZCY1JhM2hwTlVXVmxhWklwY0xWVTJHTjhQbnF0TkpjUnZUNlhRSUR3OUhmbjQrUEQwOWpWcm1hTFZhYk42OFdXeWYxcmR2WHdRRUJOaDhUb2NQSDhhSkV5Y0FBTU9HRFROcXZiZGx5eFlrSlNVQkFEcDA2SUNRa0JDYno2ZW9JMGVPQUJDQ3RqWnQycGpjUm4vaVRDcVZRbUhxNzlGaktIcmk3c3FWSzVnNGNTSUE0U1JjMGJXYmJ0MjZoYTFidHdJQVdyUm9nUzVkdXBUcnVJYkJrbjExcWhvc2VoS3pkdTNLbVljRkZpNWNLRllPTkd6WTBLSnF2T1BIajJQbXpKa0FBR2RuWi96dmYvK0RnNE9EMFFuZlJZc1dtVnlMeU5DREJ3K3dhOWN1L1BQUFA3aHo1dzV5YzNPaFZDcmg2K3VMenAwN1k4Q0FBY1hXUGpsNThpU21UNThPUUtqTTI3cDFLK3pNckprWEhSMk5TWk1tQVJEQzFxMWJ0MEptcHQzcHZuMzc4TTAzM3dBQXVuZnZqaGt6WnBUNk9aaFNORUExZHp5OThud0doa3g5NWc4ZVBNRFdyVnZ4OTk5L0l6NCtIaEtKQkhYcjFrWG56cDB4ZE9oUXVMdTdXL1Jla3BLU3NHZlBIcHc2ZFFwSlNVbkl6YzJGaDRjSEFnSUM4TUlMTDZCOSsvWVdqVk1SNy9udzRjUDQ5ZGRmY2UzYU5haFVLb3Zhc1ZIWjdOdTNENTA2ZFVKZ1lLRFJ4UmFHUm84ZWpiQ3dNQXdlUExpQ1oyYzlycTZ1K09pamo3Qnk1VXI4OU5OUHFGMjdOdXpzN0tCV3E5RzZkV3Q0ZVhsQkpwUGg0TUdEaUl1THcralJvekZ3NEVBQXdyOGwxcTFiaDVVclYxcjl2OE5FUkVSRVJQVGtZckJVZzlSM3RYN0YwclgwREtpMVd0ZzlabnVSSjVLZG5YQnpNaEhvYVRSQ3dLUVBtdlIvNnU5cnRSVXpSMzFyUFlPcUVTTVNpUkF1eWVYQ2V5bnR6eWZZd1lNSHhRcWMxTlJVREJreUJEcWREbHF0RmpxRGRvak96czRZTTJhTTJYR09IajFxOFRFTjI4UVZsWnFhaXUrLy94NEE0T1BqSTdhNTBlbDBTRTVPeHNhTkd3RUFkbloyR0RkdW5NWEh0SlpidDI2Sm4xZEFRQUJxbXdrcDlOVkJ6czdPTnErb09uMzZ0Tm5YdEZvdHZ2bm1HNmhVS2tna0VxUHFMd0Q0OGNjZmNmZnVYUXdZTUFEdDI3Y3ZjYTVxZzJyRmFsV3hsRjdrUW9FcVhMRVNHaG9xQmt1M2I5L0dqUnMzNE9mblYrSStobXR1OWVyVkN3NE9EbVUrN3Q2OWU3RjgrZkppZnplenNySVFIUjJONk9ob2JONjhHUjk4OEFHNmRlc212dDZtVFJzNE9EZ2dQejhmdWJtNWlJbUpRWXNXTFV3ZTQ5U3BVK0w5bkp3Y1JFZEhvMlhMbGlhM1BYdjJySGovY2NMalc3ZHVpZmVsVXFuWjFwVkErVCtEa3B3OWV4Wno1c3dSdncvMDd0eTVnenQzN2lBaUlnSmZmLzAxL1AzOVN4eG40OGFOV0w5K3ZkRjZhZ0NRbkp5TTVPUmtIRDE2RkFNR0RDaXhjc1VVVzd6bm4zLytHYXRYcnk3VFBLaHNidHk0Z1N0WHJ1Qzc3NzZEUkNLQnI2K3YyVzNkM054S2ZMMnFXN2x5SlhKeWNvcTF4RE0wYTlZc0xGMjZGTDYrdm9pSWlNRFFvVU1obFVvUkd4dUxsaTFic2dVZUVSRVJFUkdWeVpOOUpwaU1lQ21Wa0VrbDBHaXR0eWFRU3F2RnpZeE1OUFV3ZjVVdW1TQ1RDUzJtekxXWlVxdUZnRW1sS3Y2bi9uNUZWRDNwZElWdDlzcEtKaXVzZnRLSFUvb0FTaVlUYm5aMlFycyt3MXNWMWF4WjRWcGlXcTBXV2pQaDMxdHZ2VlhpVmV0ejVzeXh5bnoyNzk4dlZ2c2tKeWRqeUpBaFVLdlY0bm9LZWtPR0RLbVVrMlZyMTY0VkE3ZVMydXJvcTd6TXRkMUtURXdVV3htWm9xL0tza1JKd2RMT25UdHg1Y29WQU1VcnpuSnljckJ6NTA3azVPVGduMy8rd2RxMWErSHA2V2wyTEp1MHdvdUpzYzQ0NW1pMXd2cHhlaTR1aFdHM0xVa2tRdmhleGxBeEtDZ0lEUm8wd04yN2R3RUlWOXlYRkN6cGYzWjZSYXZWTExGdTNUcXNYYnRXZkZ5clZpMEVCd2ZEMmRrWnFhbXBPSC8rUEhKeWNwQ2RuWTNaczJkajl1elpZdGhqYjIrUHRtM2JpaFdHVVZGUkZnVkxBQkFaR1drMldOS0h0eEtKQkowNmRTcnplOUw3L2ZmZnhmdXRXclV5VzdYd09KK0JPZGV2WDhleVpjdVFuNStQWnMyYXdkL2ZIeXFWQ3VmT25VTnFhaW9Bb2JKeDFxeForT0dISDh4V0FTNWV2Qmc3ZHV3UUg4dmxjZ1FIQjhQTHl3c0ZCUVc0ZlBreUVoSVNzR3ZYTHR5L2Y5L2l6OFlXNy9ucTFhdFlzMllOcEZJcDJyVnJCeTh2THlRbUpwWmFLV2FXL3FLVUowMDV2eC8wdG16WkFxQ3cxV05tWmlZZVBERGR3amtqSTBOY0kxSFB6YzBOcmtYV21kTnF0ZGkvZjMreC9XL2Z2ZzBBSmw4elo4aVFJY2dzdXE2ZGdhTEhObWZyMXEySWlZbkJxbFdyVFA3M1hxZlRvVStmUG5Cd2NFQmdZQ0ErK3VnampCMDdGbHUyYkVHdlhyMXc2TkFoVEpzMnplSjVFeEVSRVJFUkFReVdhaFNaVklKNnprNjQrekRMcXVQR3BLWXpXTEkyZmJWVFNiVGE0b0dUV2kzY0RPK3IxUlhYZXMrUVJpUGM4dklxL3RnMjBMQmhRd3dlUEJpMWF0V0N0N2MzNnRTcGcxcTFhaUV1TGc1ZmZQRUZBTURmM3grREJnMnFrUGtZbm1oV3E5VkdWVEo2bnA2ZWVQUE5OeXRrUG9aT25EZ2hWbVo1ZTN1alY2OWVKcmRMUzB2RGpSczN4TzFNT1gzNmRJbUJrS1gwQzdnYnVuUG5qbmdTTGpRMEZMZHYzOGFmZi82SmQ5NTV4Mmk3WGJ0MmlaVUtmZnYyTFRGVUFxd2NMT21yaUxLcys3MWRxc3hNNFZZUjVISWdLS2pNVlk5OSt2UVJXMXNkUG53WW8wYU5NcnZ0c1dQSHhDcVdaczJhbVYzenk1eWpSNCtLNFlLZG5SM2VmdnR0REJvMHlDZ0l5TXJLd25mZmZZZWpSNDlDcDlQaDIyKy94VTgvL1NTdUhSWVNFbUlVTEwzeHhodkZqcE9abVltWVJ5R2l2bzNWNmRPbk1XTEVpR0xiM3J0M0R5a3BLUUNBd01EQUVnUHRraHc3ZGt5cy9nSmd0dUxCR3ArQktTdFdySUJjTHNmTW1UUFJvVU1IOFhtVlNvV0ZDeGRpMzc1OUFJRDQrSGdjUG53WWZmcjBLVGJHL3YzN2pVS2xYcjE2WWR5NGNVYWZpVTZudytIRGg3Rmd3UUx4NTFBYVc3M25YMzc1QmE2dXJ2anl5eStOTGxvdzlUMWVxb1FFSUQ2KzdQdFZGK1g4ZmtoTVREU3FVZ1NBM2J0M20yMmJ1V1BIRHFQZklVQllaMi80OE9GR3oyazBHb1NIaDVzOWJrbXZHVXBLU2tKbVppYmF0Mjl2TWhUZXVIR2oyUXRZaXVyU3BRdWFOV3VHMGFOSHc4bWdTajQ3T3hzUkVSSEllL1R2c0VhTkdva1h0MHllUEJtZmZmWVo5dXpaZzZDZ29ISzNmaVVpSWlJaW9wcUx3VklOVTkvRjJRYkIwZ1AwTDlzNU9ySUdxUlJ3Y0JCdXBkRnFqWU1tZmZDazBSVCtxYjhaUHE2b2xuelZ4UGp4NDQwZWF6UWFmUDc1NXdDRU5VaysrT0FEU0V1cHV0cTBhWlBGeDVzOGVUTGl6Wnd3REF3TVJOKytmZUhoNFFGM2QzZTR1cnBDcVZSaThlSlNyZ01RQUFBZ0FFbEVRVlRGNGxYKzQ4YU5xL0QxRXBLU2t2RDExMStMajk5NTV4M1kyZG5oN05telNFaElnTE96TXh3Y0hKQ1dsb2F0VzdlS0oxSmJ0V3BsMDNrZE9IREE2Q1RkYjcvOWhvVUxGMkxLbENubzA2Y1BsRW9sSms2Y2lKRWpSOExGeFVYY3JxQ2dRRngzeWM3T3JzUTJRM3BXWFdQSnpOWDFUeFI5UUY3R0U4ZlBQZmNjVnE5ZURaMU9oL2o0ZU1URnhSbWRwRGQwOE9CQjhmNExMN3hRcHVQazUrZUxiU2NCNE9PUFAwYVBIajJLYmVmczdJeFBQdmtFZCs3Y3dZMGJOL0Rnd1FQODhjY2ZDQXNMQXdCMDd0eFozRFk2T2hyNStmbkYydkdkUG4xYXJQUnIxNjRkVHA0OGlkallXR1JsWlJWclUvVTRiZkR5OC9OeCsvWnQ3TjI3Rjd0MjdSS1ArY1liYjZCZHUzWTIrd3hNeWMzTlJYaDRPRnEzYm0zMHZGd3V4L3Z2djQrelo4K0tsWW5Iang4dkZpd1ZGQlJneFlvVjR1UGV2WHRqNnRTcHhkcFZTaVFTOU96WkUzWHIxc1cvLy8zdll0V2RGZm1lRXhNVDhjVVhYeFQ3ZlRXMzdsYUp6TFd5ZlZLVTgvdGh6Wm8xWm4vR3YvLyt1MUU0R0JvYWloRWpSaGlGdmViYUpjcmxjdnoyMjIvRm5sK3hZZ1cyYjkrTzNidDNtOXl2Zi8vK1JvOWpZMlBGNC9UdTNidlk5azVPVHNpM3NHSzBYcjE2cUZldkhnRGcxMTkvaFV3bWcwYWp3ZlBQUHcrZ3NMSlhvVkRnK3ZYcnVITGxDczZkT3dlNVhJNk1qQXk0dUxoZzU4NmRDQTRPaHErdmIva3I1NGlJaUlpSXFFWmhzRlREMUhjeHNkN1BZNHBOVFM5OUk2cGNVcW5Ra3E2c0o3bDF1dUxCazJIb3BML3Buek5zMjFjRFFxbXRXN2VLYTVNTUd6Yk03RWx0UStaYXZwbFMwc2tkT3pzN2ZQREJCMGJQN2RxMVN3eVZRa0pDTEY3cncxclMwdEx3MFVjZmlhMTlldmJzaVdlZWVRWUFrSktTZ3ZuejU1dmN6OW5aMmV4SnZENTkraFNySURLMGJObXlZbGVsbTFLMFBkSHQyN2ZGSzgvVDB0SXdiTmd3QURBS2xRQmd6NTQ5NG1jNmFOQWdlSGw1bFhvc3ExWXMrZmtCYVdubGJnVmxNVjJSRnFrS2hWQXBVQkhjM2MyM0JTMkJwNmNuMnJScGc2aW9LQURBa1NOSFRQNGRURXRMRTdkeGNIQXdXMEZuenNHREI1SCtxSElzSkNURVpMaWdaMmRuaC83OSs0dUJ4SWtUSjhTQW9VNmRPbWphdENtdVhyMEtsVXFGaXhjdm9uMzc5a2I3NjZ2elBEdzgwTGR2WDV3OGVSSmFyUlpuenB4QjkrN2RqYmJWdDhFRGpFTXJVeVpObWxUaTYyNXViaGc3ZHF6WnY0ZlcrZ3hNQ1FrSktSWXFHWTdWcTFjdmNjMjRhOWV1RmR2bThPSERZbHRRZlVCYzBocG9MVnEwUUdob3FGSDdQMU5zK1o0REFnSWVxM1doa1FZTmhORGxTV3lGQjVUcisrSENoUXM0Y09BQWV2YnNpVU9IRHBXNHJmNkNBMHZDRkkxR0E1MU9aL0tDQWYxRkpaWmVUQkFYRndjQVpxc24rL2J0YTlFNGh1UnlPVjU2NlNYeHNaT1RFelp1M0loVnExYWhWYXRXdUhmdkhxWk1tWUtubm5vS1hicDB3Wmd4WStEaTRvS0RCdy9pNk5HaitPR0hIL0R0dDk5YTlHOFpJaUlpSWlJaUJrczFUR04zeS9xMWwwVk1hanAwQUd4ODJwTXFnMFJTdURhU3RlaDB4amV0MXZpK1BxZ3FMZEFxT280bE55dEtTRWpBVHovOUJFQm9nV2VxclZWRnlzaklFTnVDS1pYS1VrOGtBNFhyRzVXRnVTdkFiOTI2aGVuVHA0dFhSamRxMUFqdnZmZWUrTHJobWtWNkVva0V6WnMzeDRRSkUrRHM3Q3kyS3JPM3R4Y3JyWnljbkVwczhWVzNibDM0K1BpVU9PZkxseS9qeG8wYmNIQndFSzhBSHpGaUJBNGRPb1RyMTY5ajVjcVZ5TWpJd0R2dnZHTjBRbHFsVW9rVlpzN096aGcrZkRnMEdnMGlJaUp3Nzk0OS9PdGYveko1UEt0V0xPbVpxQ0t4S28wR09IKytNQkJXcTRYMlU3WU90QjVUMzc1OXhkRG84T0hER0RObVRMRnREaDgrTEZiazlPalJvOFFXWmFiODlkZGZSc2NyVGFOR2pjVDcrbGFQZWlFaEliaDY5U29Bb2VMSVhMQVVFaEtDZHUzYVFTcVZRcXZWSWpJeXNsaXdwSzlZOHZUMGhMKy9meG5lVVNFN096dTg4ODQ3ZVA3NTUrSG82R2gyTzJ0K0JrVjE3ZHExeE5jTlQzTHJBeVJEaHEweWUvVG9ZZFFLekp5UWtKQlNneVZidm1lcnRoMVRLSURHamEwMzNoUGc2TkdqNk5LbEM3cDA2V0l5V0xwejU0NFlKT24vbTVDWm1WbHNqYVdpTkJwTnNTckQ4dElIUzhlUEg4ZmZmLzl0ZHJ1d3NEQ0x2N1AyN05sVDdMbUNnZ0k4OTl4emNIZDNoMWFyeGM4Ly93eEErTytVU3FWQ1Nrb0tubnJxS1RSdjNoeE5talFwTVpRbElpSWlJaUl5eEdDcGh2RzNRYkNVV2FCQ1lsWTI2amxidnhxS25rQVNTZVdjckk2TXROcFFPcDBPNGVIaHlNL1BoMHdtdzRjZmZsaStGa1pXdEhqeFlyRlM2Ri8vK2xlcDZ3QUJ3TkNoUTYxMmZJVkNJWjc4OHZUMHhCZGZmR0YwZ3JkQmd3YjQ4Y2Nmb2RWcW9kUHBJSmZMVWJ0MmJYR2YwYU5IaXlmMUlpSWlzSFBuVG91T08zcjBhSXdlUGJyRWJmVFZEazgvL2JSNGt0SE56UTNoNGVINDhNTVBjZjM2ZFd6WnNnV1ptWm1ZTW1XS2VPWDViNy85aHZ2Mzd3TUFoZzhmRGhjWEY2eGZ2eDQvL2ZRVEpCSUpubm5tR1RSdjNyelk4V3dTTE5tYVRBWjRlQUNQcXJPZ1ZndHQrRHc4S25kZXBlaldyUnVVU2lWeWNuS1FsSlNFSzFldUZBc3hEU3ZhK3ZYclYrWmpHRmJKekpvMXEwejdQaWpTeXJCejU4NVl2MzQ5QU9OV2R2cmo2TVBlTGwyNndOblpHWUdCZ2JoMDZSSWlpM3gvM2JwMVM2eW1LYTFhQ1FDNmQrOHVubGhPU0VqQXVYUG54TFhaTm0vZWpPRGc0QkxYbmJMbVoxQ1V1ZlhWOU56ZDNjWDdlU2JXN05PM0ZBT00xNTRyaVljRnY5ZTJmTTkrZm41bEdvL0s1b1VYWG9DYm01dFJWWitodDk5K3U5aHptemR2eHViTm0wc2NOemMzRjFLcFZGeEQwSkMrYmEycDEwelJCMHVyVjY4dWNic0JBd1pZTk40ZmYveUJIMzc0QVZxdEZocU5wdGhOWjNCeGpVd21nMXd1aDF3dWg3MjlQZXp0N2VIazVJUWxTNVl3V0NJaUlpSWlJb3N4V0twaC9EM0t0N2gzYVdKVEh6QllvaHBqL2ZyMXVIRGhBZ0Job2Z1U1RzaFdoT1BIaitQSWtTTUFnT0RnWUF3Y09MREM1K0RsNVlYdnZ2c09DeFlzd0pneFk0cTFqSk5JSkVaWDlGZVU2OWV2NDhTSkV3Q0V0VmNNcjE1M2RYWEZWMTk5aGNtVEorUHUzYnU0ZlBreU1qTXo0ZWJtaHF5c0xQSEtibDlmWHd3ZVBCaUEwQTd2MTE5L1JWWldGcFl1WFlvRkN4WVVPMmFCUVV1cXgyNkZWNUhjM1F1REpVQm93VmZGZ3lVSEJ3Yzg4OHd6Mkxkdkh3Q2hPc2t3V0xwMzc1NFlQUGo2K2xvY1BCalNCempsb1Y5RFRPK3BwNTZDaDRjSDB0UFRFUnNiaSt6c2JER0FQWFhxRkFEaFBlblhPZXJRb1FNdVhicUVwS1FrM0wxN0Z3MGFOQUJnM0FiUGt2V1ZYbjc1WlFRR0JvcVBrNUtTTUhmdVhGeStmQmtwS1NtWU9uVXFsaTVkYXJiVm96VS9nNkpLQzE5TEMrME5ReHhMQW5VQUZwMDh0K1Y3THRweWs2ekxYSEEzYk5nd0RCczJES21wcWFoZHV6WUFJREl5RWg5Ly9ESEN3OFBScGswYmNkdFhYMzIxV0JWZlptWW1Nak16TVdmT0hMUEhMdWsxUTF1MmJDbng5UTgvL0JBWEwxNHN0cmFhT2QyNmRVTkFRQUNrVWlsa01obWtVcWw0Mzg3T0R1Zk9uY1BNbVRPeFpjdVdFcXVBaVlpSWlJaUlMTVZncVlieFZEckNTUzVIdHNFVjlkWVFrNXFPSG8zcVczVk1vcXJvenovL3hMcDE2d0FJTGZDR0R4OE9RRGlSbUpLU2dzVEVSQ1FtSmtLaFVLQm56NTQybjgvOSsvZkZ0WXNjSFIzeDRZY2ZXbnpGOGNjZmYxem00NjFZc2NKc0N6MG5KeWRNbno2OXpHUGFrdjVxY0I4Zkh3UUhCeGQ3M2QzZEhWOTk5UlhDdzhQeDhjY2ZpeWZjMXExYmg2eXNMQURBK1BIanhaUGJMaTR1R0Q1OE9QNzczLy9pMHFWTE9IandZTEUxZTZwbHhSSUF1TGdJMVlUNks5c3pNb1RLcFVxdXhpdE4zNzU5eFdEcDZOR2pHRHQyclBoM3dMQmE2WVVYWGlqWCtGcUQ5ZUs2ZGV0V3BuWFNpcEpJSk9qVXFSUDI3ZHNIclZhTDgrZlBpMjNSOU1GU3UzYnR4SFpiblRwMUVsdHVSa1pHaXNHUzRacFJoaWZETGVYbDVZVzVjK2RpNHNTSnVIUG5EaDQrZklpdnZ2b0szMzc3cmNudkQydCtCdFptV01Wa3pTRFhsdS9aa3ZWOHlEYkN3OE54NXN3WkxGdTJETzd1N21KcnlxSmgxQysvL0ZKczM5VFVWTFJwMHdhZmZ2cHBzZGZXckZtRFhidDJtUTJNWG43NTVUTE5VNlBSd05YVjhpNERDb1VDeWNuSm1EcDFhb25ibFRTUGlJZ0lpNDlIUkVSRVJFUlV0YzhXa2RWSkFQaDd1T0pDY21xcDI1WkZURnJKYlYrSW5nUm56cHpCM0xsenhaWXlEZzRPbURwMUtoSVRFM0gvL24yakU1SFBQLys4ellNbGpVYURMNy84RWc4ZlBnUUF2UFBPTy9EMjlrWkNRZ0p1Mzc2Tm16ZHY0c2FORzdoLy96NisrZWFiWXZ2Mzd0Mjd6TWZjc0dHRDJXRHB3b1VMUnFGS1dSaWVIRDV6NWt5NXh0RFRWM3VjUEhsU3JGWWFQSGl3MmNDdGJ0MjZDQThQRng5ZnYzNGQyN2R2QnlDMEVDdTZEczZnUVlPd2RldFdwS1NrNE1jZmYwVFhybDJOMXQzUXI5a0JWTE9LSlprTWNIWUdIclZVaEU0bnRNT3JVNmR5NTFXS2xpMWJ3dHZiRzRtSmlVaEpTY0hseTVmUm9rVUxBTURCZ3djQkNGVXZvYUdoNVJyZjJkbFovRHYyd2dzdm9HUEhqbzgxMzVDUUVERUlpNHFLUXBjdVhaQ1RrNFBMbHk4RE1GNS9wMW16Wm5CemMwTkdSZ1pPbno2TlFZTUdRYWZUNGZ6NTh3Q0FObTNhbEh2TkZ5Y25KM3o4OGNlWU1HRUNkRG9kTGx5NGdOMjdkNXRzdldYdHo4Q2FsRXFsMkFiVTFCcE1wdWhENDVKVTVmZE01ZmZpaXkvaXlKRWptRFp0R3I3NjZpc2NPM1lNalJvMUtyV0tSNjFXSXlFaEFXM2F0REc1cmY2NzNsclZRRnF0VnF5cXNsVHIxcTJ4YmRzMms2OUZSVVZoOXV6WldMdDJMU3ZtaUlpSWlJaklLaGdzMVVEKzdtNVdENVppVXhrczBaTXZQVDNkS0RpSmpvNDJ1WjI5dmIzWnRtL2xQYmx0eXRLbFM4VVR6QktKQkR0MzdzU3laY3VNV3JFQndzbHB2WUVEQjVhNi9rZEpTdHAvNXN5WjRvbll4MUhhRmRlbGlZaUlnRXFsd3BJbFN3QUlKNGo3OXUxcjBiNDZuUTZMRmkyQ1JxT0JVcW5FdUhIamltMGpsOHN4ZlBod0xGaXdBQ2twS2RpNmRTdGVlKzAxOFhYOTUyOXZiMS85MXF0UUtndURKUURJenE3eXdaSkVJa0ZvYUtoWVNYajQ4R0cwYU5FQ01URXh1SGZ2SGdCaGZhM3ludkN0WDcrKytIdDk0OGFOeHc0WTJyZHZEenM3TzZqVmFySHlLQ29xQ21xMUdoS0p4Q2hZa2tnazZOQ2hBdzRjT0lEejU4OURyVmJqOXUzYjRud3NhWU5Ya3ViTm15TXNMRXdNVW4vODhVYzgvZlRUeGFwenJQMFpXSk9ucDZjWUxGMjllaFZkdTNZdGRaL3IxNitYdWsxVmZzOVVmazJiTnNXbm4zNktXYk5tWWZUbzBYanc0QUhHakJsVDZuNHhNVEZRcTlWbzBxUkpCY3hTdUVDaFRobStlODFkOEtHbmI4OVlVRkJRN044SWhtTzR1TGhVcndzaWlJaUlpSWlvMGpCWXFvSDhQU3h2cldHcGhLeHNQTXd2Z0t0RE5XcjdSRlJHaG11VU9EczdvMzc5K3ZEeDhVSDkrdlZScjE0OTFLdFhEOTdlM3FoVHAwNkZCQXAzN3R3UjcrdDBPcE1uUzR1dWJmVGlpeThhdlo2V2xnWTNON2NTV3pNVkZCU0lMZDJLN2w5VlBYejRFSW1KaVFDQW9VT0hRcWxVSWpjM3Q5VDlsaTlmamt1WExnRUFSbzBhVmV5S2NaVktoZno4ZkhUbzBBSHU3dTU0OE9BQk5tM2FoUDc5KzR0dGkvVGhZN1ZxZzZkWFpFMFJaR2RYemp6S3FFK2ZQbGkvZmoxME9oMk9IajJLY2VQR2lkVktBTkN2WDc5eWp4MGNIQ3lHeUljUEg4YXJyNzc2V0hOMWRIUkU2OWF0RVJrWmlWdTNidUhCZ3djNGZmbzBBT0U3eHQzZDNXajdqaDA3NHNDQkE4akp5VUYwZExTNFpoUUFkTzdjK2JIbUFnQWpSNDdFNGNPSGtaR1JnZXpzYkN4ZnZoelRwazB6MnNiYW40RTFCUVVGaWQ5OUJ3OGV4RnR2dlZYaTk2OU9wOFArL2Z0TEhiY3F2MmQ2UENFaElRZ05EY1hldlhzQkNLSFJ6WnMzMGJoeFk3UDc2TmN4Yk51MnJjM25GeDhmajVzM2I2SlZxMVlXN3pOMDZGQ0x0aXN0UkpzeFl3YTZkKzl1OFhHSmlJaUlpS2ptWXJCVUEvbTVXejlZQW9EWXRBZm9VSyt1VGNZbXFncDhmSHl3ZVBGaStQajRsR250QTBNVEpreXdlTnNOR3phVXVJQjhZR0NnV1BGZ2IyK1BCZzBhb0ZHalJtallzQ0Y4ZlgzaDYrdUxCZzBhbUEwNE5Cb05QdjMwVTZqVmFreWFOQWt0VzdZc3RzMGZmL3lCNWN1WFkvYnMyUWdLQ2lweHZ1SGg0YVV1V20rb29LQUF5NWN2UjB4TURHUXlHVFFhRFFBaEROUHBkT2pYcjUvSnRseVdxRjI3TmpwMTZvUnIxNjVaSElZdFg3NGNXN2R1RlIvLzhzc3YyTGh4SXdvS0NxQlNxVkJRVUNDMlFUU1VuWjJORFJzMjRQLys3LzhBRkxiMXE1YkJra0poL0RndkQ5QnFBYW0wY3VaaklXOXZiN1JzMlJJWExseEFXbG9hTGwyNmhMLysrZ3VBc0o1UTBYYUdaZEc3ZDI5eHZaVzR1RGpzMkxFRFlXRmhwZTUzNjlZdHM1V0xuVHQzUm1Sa0pIUTZIYzZlUFNzR1M0YlZTbm9kT25RUS8wNUVSa2FLSVlxL3Z6ODhQVDNMKzdaRXpzN09lUHZ0dDhWMm1ZY09IVUxmdm4yTlBqTmJmQWJXMHFOSEQremF0UXVBY0VMK2YvLzduMUVGWVZFYk5tekE3ZHUzU3gyM0tyOW5Lci9MbHk5ajllclZPSHYyTEZxMmJJbkdqUnRqNzk2OU9IYnNHSjU2NmlsMDdkb1ZMVnUyUkpNbVRhQlVLZ0VJRnlyczI3Y1BBUUVCOFBIeEtmVVkrdjlPNkFOT2ZVQlp0QklvTFMwTnMyYk5nb3VMQ3hRS0JlenM3SkNmbjQ4elo4NUFyVmFqVzdkdUZyOHZVK3NqWldWbFFhRlFRQ2FUWWMrZVBWaXdZQUcyYmRzR1oyZG5pOGNsSWlJaUlpSXloOEZTRGRURXd6cjkzNHVLVFUxbnNFUlB2SUNBZ01mYWY5Q2dRUlp2dTMzNzloS0RwZERRVUFRRUJLQlJvMGFvVjY5ZW1hdWtObTdjaUxpNE9BREFwNTkraW5YcjFobXR2YkIzNzE3TW56OGZBUEQ1NTUvaisrKy9oNWVYbDlueC9QMzlMVDUyVWxJU1pzMmFoYmk0T0l3Y09SSUhEaHdRSzdBbVQ1Nk03Nzc3RG52MzdvVkNvY0M3Nzc0TGFUbUNqVjY5ZW1IQWdBRVdyMEZUdE8xUVNrcUt4Y2Zhc1dNSGhnd1pBaTh2TDdITlVIblh2cWxVUlN1V2REb2dKMGRZZTZtSzY5T25EeTVjdUFBQTJMOS92MWl4OXZ6enp6OVdCYUcvdno5Njl1eUpRNGNPQVFDKy8vNTdwS2FtaXBWd2huUTZIYzZkTzRkTm16WkJKcFBoUC8vNWo4a3hRMEpDc0hUcFVnREFpUk1ueExrKy9mVFR4YloxYzNORDgrYk5FUk1UZzdpNE9GeTllaFdBZGFxVjlQcjA2WVBkdTNlTEo4QVhMVnFFRlN0V2lML0R0dmdNcktWTm16WUlEQXdVNTc1NjlXcW8xV3E4OXRwcnNMTXIvR2R1Zm40KzFxMWJoMDJiTmtHcFZDSW5KNmZFY2F2eWU2YXkyNzkvUDNiczJJR1ltQmdvbFVxTUdUTUdMNy84TW1ReUdWNTY2U1ZzMzc0ZGYvenhCMWF0V2dWQUNJWGMzTnpRcGswYmVIcDZJaWNuQjBPR0RMSG9XUG41K1JnMGFCRGtjamxrTXBuNHUxYjA0bzFhdFdvaE5UVVYwZEhSUmhjdGVIcDZZdXpZc1FnT0RuNnM5engxNmxTakNzZTJiZHN5VkNJaUlpSWlJcXRoc0ZRRDFYVlNRaW0zUTQ3Szhzb0NTMXpoT2t0RW92ejhmSnNIQ3cwYU5FQ0RCZzNLdGUrMWE5ZXdZY01HOGZHa1NaT0tMZWpkdTNkdjdOcTFDN0d4c1hqdzRBR21UNStPaFFzWHdzbko2YkhtZmZMa1NjeWJOdytabVpsNC9mWFhNWHo0Y0J3NGNFQjh2VisvZmxDcFZGaThlREcyYmR1R3UzZnY0cE5QUGluemd1TTlldlFvVXlEVnYzOS9iTml3QVJxTkJvMGJONGFQancvYzNOemc2dW9xM3B5ZG5lSGk0aUwrR1JFUmdXWExsa0d0VnVPdnYvN0N3SUVEeGFxdGFoa3NTYVdBZ3dPUW4xLzRYRzV1dFFpV3VuZnZqdSsvL3g3NStmazRkdXdZQU9Ia3NLWHJhNVZrMHFSSnVIYnRHbTdmdmcyZFRvZWZmLzRaVzdkdVJWQlFFT3JXRlM2b1NFdExRMHhNRERJeU1nQ1VIUHpVcTFjUERSczJ4TzNidDNIeTVFa0FRa1ZrdzRZTlRXN2ZzV05IeE1URUlDWW14bXJyS3htU1NDU1lPSEVpeG84ZkQ1MU9oL2o0ZUd6WXNBR2pSNDhXdDdIMloyQk5VNmRPeFlRSkU1Q1ZsUVdkVG9lMWE5Zml0OTkrUSt2V3JlSHE2b3IwOUhTY1AzOGVXVmxaY0hKeXdzU0pFekZ2M3J4U3g2M0s3NWxLSjVQSklKZkxJWkZJNE9IaGdZeU1ESXdjT1JLREJnMHlDbGdhTkdpQThlUEg0OTEzMzBWMGREVE9uajJMYTlldTRmNzkrMkxydUlTRUJEejc3TE5tajlXdVhUdXhTbFdoVU9DMTExNURlbm82TkJvTlpESVoyclJwWTdJaWNmMzY5UUNFTlpBMEdnMGtFb25WcWwxbnpacUZyS3dzYUxWYUtCUUtpNnF0aUlpSWlJaUlMTVZncVFhU0FQQjNkOFBGbEZTcmpodWJhcjZ5Z3VoSmw1aVlpT2pvYUZ5K2ZCbVhMMS9HclZ1M3hQWk1sUzB0TFEzMjl2YmlpYlNjbkJ6TW5qMWJERUNlZSs0NTlPclZxOWgrOXZiMm1EbHpKc2FQSDQvMDlIVGN1blVMYytiTXdSZGZmRkhpbWt6bVpHUmtZTm15WldLSTlNb3JyMkRVcUZFbXR3MExDNE5hcmNheVpjdHc2dFFwakJvMUN1Kzg4dzVDUTBNdHJqNHBhNVdUbzZNalZxOWVEVGMzTjR1UDhjSUxMK0QwNmRNWVBudzRXclJvZ2F5c0xQRTFSZEcyY3RXRlFtRWNMSmxaNkwycVVTcVY2TmF0R3c0Y09DRCtIRHAyN0dpMWRuSHo1OC9IMTE5L0xRWkJlWGw1T0hQbWpObnRTMXVuSkNRa0JMZHYzMFptWmlZQTA5VktlaDA3ZHNUNjlldkY4TUxOemMxb3pUZHJhTmFzR1FZTUdJQ2RPM2NDQURadjNvemV2WHVMYmQxczhSbFlTLzM2OWZIdHQ5L2k4ODgvRjZ1L0hqNThLQWFNZXQ3ZTNwZytmYnJKbHBhbVZPWDNUS1hyM3IyNytQUG8yTEVqMXExYlYrTDJNcGtNTFZ1Mk5Oa1c5dlBQUHk5eDM1Q1FFS093ZCtUSWtXV2FxNTJkblZHRlhVbE10YjB6cFU2ZE9zVXFjWW1JaUlpSWlLeUZ3VklONWUvaGF2Vmc2VWJHUXhSb05MQXZ4d2xub3Vva0l5TURNVEV4aUkyTlJVeE1ES0tqbzhVVHZucmxYWVBwY2VsME90eTVjd2VYTGwzQ3hZc1hjZkhpUmNUSHgyUFJva1hpaWVqdzhIREV4OGNEQUh4OWZURng0a1N6NDNsNmV1S3p6ejdEaHg5K0NMVmFqY2pJU0N4WnNnU1RKazBxMDd3aUlpS3dmUGx5UEh6NEVGS3BGR1BIamkyMXJaQyt0Vng0ZURneU1qSVFIaDZPdlh2M1l1TEVpV1ZxdTFjVzd1N3VaZHBlb1ZCZzd0eTU0dVBzN0d6eHZtUFJ0bkxWaFVJQkdQNCtWNU5nQ1JCYXVoV3Rmck1XTnpjM2ZQSEZGemgzN2h3aUlpSncrZkpsSkNjblE2VlNRYUZRb0hidDJ2RDM5MGVIRGgzd3pEUFBsRnJaRnhJU0lxN2hBNWhlWDBrdklDQUFMaTR1WWdqVnFWT254MnJ2Wjg3bzBhTng5T2hSWkdSa1FLMVdZK0hDaGZqMjIyL0ZZMW43TTdBbWYzOS9yRnExU2x3djUrYk5tOGpLeW9LcnF5dnExNitQSGoxNklEUTBGRXFsVW15Ylo0bXEvSjZKaUlpSWlJaUlLZ3VEcFJyS3o5MzZKNzAxV2gydXBUOUVZQjBQcTQ5TlZOa3lNelB4OWRkZjQ5cTFhNld1dmVQbDVXVzA4TDB0WldkbmkrSFc1Y3VYRVIwZExaNThOcVN2bnRtMGFSUCsvUE5QOGJuUFAvKzgySG9oUmJWczJSTGp4NC9Id29VTEFRQTdkKzZFbjU4ZkJnNGNXT3I4VHB3NGdiVnIxNHByT1RrN08rUFRUeisxK1BQcDJyVXIvUHo4TUd2V0xGeS9maDBYTDE3RTJMRmowYjU5ZXd3ZVBCaWRPM2UyeVFuMjh0SlhTd0JsRDZtcWpLSnRtQXlybDZxNGR1M2FXWHcxdjE1WnQyL2R1alZhdDI1ZHBuMU1DUTRPdHZqWVVxa1VXN2R1TGRQNFpYMWZnUEQzYzh1V0xhVnU5N2lmUVZubUZoZ1lhUEgyY3JrY1lXRmhDQXNMczlxWWVoWDVub21JaUlpSWlJaXFPZ1pMTlZRVER6ZWJqQnVibHM1Z2laNUlMaTR1aUl1TFEycXFjYVdmbzZNam5ucnFLUVFHQmlJb0tBZ0JBUUVWRWlqczNic1htemR2eHQyN2Q4MjJkWEowZEVSUVVCQ0NnNFBoNWVXRkkwZU9ZT1hLbGVMclU2Wk1FZHRjbFdiQWdBR0lqWTNGM3IxN0FRQkxseTVGbzBhTjBLcFZxMkxiNm5RNm5EcDFDdXZXcmNPVksxZkU1LzM5L1RGanhvd3lyd3ZsNCtPRHhZc1hZK1hLbGRpeFk0ZFlPUlVaR1FsdmIyLzA3ZHNYblRwMVFyTm16U285WkRwMTZwUjR2MTY5ZXBVNGs4Y2dseHMvcmtZVlMwUkVSRVJFUkVSRVpIc01sbW9vVzFRc0FVQk02Z09iakV0VUZYVHExQWtuVHB4QWNIQ3d1QTVEa3laTmlxM2w4K09QUHhvOWZ2RGdnZG5YU21KdXY3NTkrOExSMFJGMzd0d3gydDdaMlJrdFc3WkVxMWF0MEtwVkt6UnIxa3ljMjhXTEYvSFZWMStKSWRScnI3MkduajE3V2p3WEFKZ3dZUUppWTJOeDdkbzFxTlZxeko0OUcwdVdMSUdYbHhjQVlTMm5mZnYyWWUvZXZVaElTQkQzazh2bEdENThPSVlORzFhdXRaa0FZYjJuLy91Ly84T0FBUU93WXNVS25EaHhBb0JRSWZUVFR6L2hwNTkrZ3F1cks5cTFhNGNSSTBhVU9id3FUV0ppSW5KeWN1RGg0UUUzTjdkaVAzTzFXbzBEQnc3ZzExOS9GWjh6dFU1SHRWQTBXRktwQUowT3FFS1ZZVVJFUkVSRVJFUkVWSGtZTE5WUVhrNUtPTnJaSVZldHR1cTQwZmZUckRvZVVWVXlmdng0VEpreXBkVHRObTNhVks3WExCMnpaY3VXNk5DaEF4UUtCUUlEQTlHK2ZYdTBhZE1HelpzM04xbXhjL255WlV5ZlBoMHFsUXFBc0tENXFGR2p5andIZTN0N2ZQYlpaeGczYmh5eXM3T1JrWkdCeno3N0RBc1hMc1NOR3pjd2VmSmthRFFhbzMxYXRHaUJLVk9tb0dIRGhtVStuaW0rdnI2WU0yY096cHc1ZzNYcjF1SGl4WXZpYXc4ZlBrUjJkalo4Zkh5c2NpeERVVkZSbUQ5L1BnQkFJcEZBcVZSQ3FWUkNvVkJBbzlFZ0pTVkYvSHlCaW0ySGFIVkZneVZBcUZweWNLajR1UkFSRVJFUkVSRVJVWlhEWUttR2trb2s4UE53eGVVVTZ3WkJWKzZubzBDamhiMU1XdnJHUk5XTVF4VTZzZTdzN0l4dDI3YkJ6cTdrci9GTGx5NWgyclJweU1uSkFRQUVCQVRnbzQ4K0tuZkxPQjhmSDN6d3dRZVlOV3NXQU9ENjlldll0bTBiWG52dE5Zd1lNUUtyVnEwQ0FEUnYzaHh2dnZrbVFrSkN5bldjMHJScjF3N3QyclhEelpzM3NYUG5Udnp4eHg5d2RuYkd0R25UaWxVVFdVUHo1czNGK3pxZER0bloyY2pPemphNXJVS2h3TlNwVTIweWp3cGhLbGpLejJld1JFUkVSRVJFUkVSRUFCZ3MxV2orN3RZUGxsUmFMV0xUMHRIU3M3WlZ4eVdxVGlwcWtmYlNRaVVBU0VwS0VxdUlHamR1akxsejV6NTJRTmF0V3plODlOSkwrTzIzM3pCaXhBZ01HellNZ05CZVQ2VlNvWG56NWpZTGxJcHEzTGd4Sms2Y2lMZmZmaHNaR1Jsd2RuYTJ5WEY4ZlgzaDdPeU1uSndjYUxYYVlxOUxwVkxVcjE4ZjdkcTF3NUFoUTJ4U05WVmhwRkpBSmdNTXE4KzR6aElSRVJFUkVSRVJFVDNDWUtrRzgvZHdzOG00NTVOVEdTd1JWUkc5ZXZXQ3I2OHZsaXhaZ2hrelpzREZ4Y1VxNDQ0Wk13YTllL2RHczJiTmpKNS82NjIzckRKK1dTa1VDaWdVQ3B1TmIyOXZqMjNidGdFQVZDb1ZWQ29WMUdvMXRGb3Q3T3pzb0ZRcXEyK0ZraWx5T1lNbElpSWlJaUlpSWlJeVNhTFRyK1JPTmM2ZmQrTHgvdjVqVmgrM2ozOUR6TzNaeGVyakVqMld5RWlndXE1NVF6VmJaZnp1eHNZQ21abUZqMnZWQXZ6OEtuWU9SRVJFUkVSRVJFUlVvU1FXcnAveEJGMWVUV1hsNzI2YmlxVUx5YWsyR1plSWlDcEkwWFdXV0xGRVJFUkVSRVJFUkVTUE1GaXF3YnlkbFZEWXlhdytia0pXTnU3bjVGcDlYQ0lpcWlCRjErOWlzRVJFUkVSRVJFUkVSSTh3V0tyQnBCSUovTnhkYlRMMmhSUldMUkVSVlZ1eUloY2RxRlFBTytjU0VSRVJFUkVSRVJFWUxOVjR6V3E1MnlKRFo3Y0FBQ0FBU1VSQlZHVGNDMGtNbG9pSXFxMml3WkpPSjRSTFJFUkVSRVJFUkVSVTR6RllxdUVDYW52WVpGeFdMQkVSVldORmd5V0F3UklSRVJFUkVSRVJFUUZnc0ZUalBXV2pZT2x5U2hyVVdxMU54aVlpSWhzekZTeHhuU1VpSWlJaUlpSWlJZ0tEcFJxdldTMTNTR3d3YnI1R2c3aTBEQnVNVEVSRU5tZG5WL3c1Qmt0RVJFUkVSRVJFUkFRR1N6V2VVbTZIUnU2dU5objdRdko5bTR4TFJFUTJ4b29sSWlJaUlpSWlJaUl5ZzhFUzRhbmE3allaOTBJeTExa2lJcXFXR0N3UkVSRVJFUkVSRVpFWkRKWUlBVFphWitsQ0NvTWxJcUpxaWNFU0VSRVJFUkVSRVJHWndXQ0o4SlNOZ3FXN0Q3T1FscHRuazdHSmlNaUdHQ3dSRVJFUkVSRVJFWkVaREpiSVpoVkxBSEF4SmMxbVl4TVJrWTFJSklDMHlEOFIxR3BBcTYyYytSQVJFUkVSRVJFUlVaWEJZSW5nNm1DUGVzNU9OaG43UXZKOW00eExSRVEyWm1kWC9EbVZxdUxuUVVSRVJFUkVSRVJFVlFxREpRSmd3M1dXa3JuT0VoRlJ0V1NxSFY1K2ZzWFBnNGlJaUlpSWlJaUlxaFFHU3dRQUNLaGptMkRwVWtvYU5GcWRUY1ltS2hPcGxHMjhxUHJSYW91M3BLc29ESmFJaUlpSWlJaUlpTWdFQmtzRXdIWVZTN2xxTmE0OXlMREoyRVJsNHVBQTVPWlc5aXlJeWlZM1YvamRyUXltZ3FXOHZJcWZCeEVSRVJFUkVSRVJWU2tNbGdnQUVPUlp5MlpqWDJRN1BLb0szTjJCKzF6emk2cVorL2VGMzkzS3dHQ0ppSWlJaUlpSWlJaE1ZTEJFQUFBUGhRUHF1empiWk96enlUeVpUMVdBbHhmdzhDR1FtVm5aTXlHeVRHYW04RHZyNVZVNXgyZXdSRVJFUkVSRVJFUkVKakJZSWxITHVyYXBXcnJBaWlXcUNtUXlvRkVqNE1ZTmhrdFU5V1ZtQ3IrcmpSdWJEbmdxZ3AxZDRYMkpSUGl6b0lCcmxSRVJFUkVSRVJFUjFYQU1sa2pVMHJPMlRjYTlsWkdKaC9rRk5obWJxRXhjWFlVVDlUZHZBcmR1QWRuWlBFbE9WWWRXSy94TzNyb2wvSTc2K1FFdUxwVTNIOE5BUzJyd3p3VldMUkVSRVJFUkVSRVIxV2gycFc5Q05VVndYZHNFU3dCd01TVVZUemVvWjdQeGlTem02Z29FQlFGSlNjSUovUHg4aGt0VU5VaWxnSU9Ec0taU1VGRGxWU3JwR1I1ZkpnTTBHdUYrYmk2Z1ZGYk9uSWlJaUlpSWlJaUlxTkl4V0NKUjgxb2VrRXVsVU5uZ0pQdTVwUHNNbHFqcWtNa0FIeC9oUmtTbW1hdFl5czRHYXR2dVFnUWlJaUlpSWlJaUlxcmEyQXFQUlBZeUtaclhkcmZKMkZHSktUWVpsNGlJYk1SY3NKU1RVL0Z6SVNJaUlpSWlJaUtpS29QQkVoa0pybHZISnVOZVRFbEZnYjZORWhFUlZYMkd3WkpPVjNnL045ZjRNUkVSRVJFUkVSRVIxU2dNbHNoSVM4OWFOaG0zUUtQRmhlUlVtNHhOUkVRMllCZ3NhYldBUWxGNFB5K3ZjdVpFUkVSRVJFUkVSRVNWanNFU0dXbnBhYnQxTXlMWkRvK0lxUG93REpZMEdzREpxZkJ4ZG5iRno0ZUlpSWlJaUlpSWlLb0VCa3RrcEw2ck05d1ZEallaT3pJaDJTYmpFaEdSRFpRVUxHVmxWZng4aUlpSWlJaUlpSWlvU21Dd1JFWWtzRjNWMG9YaysxeG5pWWlvdXBCS0FZbEV1Sy9UR1FkTER4OVd6cHlJaUlpSWlJaUlpS2pTTVZpaVlteTV6dExGbERTYmpFMUVSRFpnV0xVa2x3TU9qeXBhVlNvZ0o2ZHk1a1JFUkVSRVJFUkVSSldLd1JJVjA5cXJqczNHWmpzOElxSnFwR2c3UERlM3dzZXNXaUlpSWlJaUlpSWlxcEVZTEZFeHdYWHJRQ2FWMkdUc000a3BOaG1YaUloc29LUmdLU09qNHVkRFJFUkVSRVJFUkVTVmpzRVNGYU93a3lHd3RtM2E0WjFMdW84Q2pkWW1ZeE1Sa1pVVkRaWmNYSVMxbHdBZ08xdDRqb2lJaUlpSWlJaUlhaFFHUzJSU1cyOVBtNHhib05IZ1VrcXFUY1ltSWlJckt4b3NTU1NBcTZ2d1dLY0Qwcmh1SGhFUkVSRVJFUkZSVGNOZ2lVeHE2MjI3ZFpiWURvK0lxSm93REphMGo2cE5heGxVdEtidys1eUlpSWlJaUlpSXFLWmhzRVFtdGZHeVRjVVNBRVFtSk50c2JDSWlzcUtpRlVzQTRPNE8yTnNMOTNOemdheXNpcDhYRVJFUkVSRVJFUkZWR2daTFpKS3JnejJhZUxpVnZtRTVjSjBsSXFKcVFtcnd6d1I5c0NTUkFIVU1xbHBadFVSRVJFUkVSRVJFVktNd1dDS3piTFhPVXI1R2d3dko5MjB5TmhFUldaR3BpaVVBOFBRVUFpWUFTRThIMU9xS25SY1JFUkVSRVJFUkVWVWFCa3RrVmxzYnRzUDc1MTZTemNZbUlpSXJNUmNzMmRrVnJyV2swd0h4OFJVN0x5SWlJaUlpSWlJaXFqUjJsVDBCcXJyYWV0Y3BmYU55T2hHZmlIRUl0dG40UkVSa0JlYUNKUUNvV3hkSVRSWHVwNlFBdFdzRFRrNFZON2RIUWtORHhmdUxGaTFDWUdDZ3hmdEdSMGRqMHFSSjR1T0lpQWl6WTV0U2RIc2lJaUlpSWlJaW9wcUFGVXRrVmwwbkpYeWNiWE9TTURvbERRL3pDMnd5TmhFUldVbEp3WkpTQ1hoNEZENitmVnVvWGlJaUlpSWlJaUlpb2ljYUs1YW9SRzI4UFJGL05kdnE0K29BbkU1SVJxL0dEYXcrTmhFUldVbEp3UklBTkdnQVBIZ2dCRW81T2NEOSs4TDZTMCtJc0xBd0FNQ0RCdzl3OU9qUllzOFRFUkVSRVJFUkVkVkVyRmlpRXJYMXR0MEp3aFAzRW0wMk5oRVJXVUZwd1pLOVBlRGpVL2o0N2wwZ045ZjI4Nm9nRXlkT3hNU0pFL0h5eXkrYmZKNXM1K2JObXpoejVneDBGVlFGZC9IaVJhU2twRlRJc2Foa3g0OGZ4K0xGaTZIVmFpM2VSNmZUWWZIaXhkaS9mNy9KMXk5Y3VJQzFhOWRDWStwN2pJaUlpSWlJaU1xTUZVdFVvblkyREpiK3VaZGtzN0dKaU1nS1NndVdBTURMQzhqSUFMS3lBSzBXdUhvVkNBZ0E1UEtLbVNNOWtSWXVYSWpZMkZpc1diTUdubVdzZ3RQcGRFaE9Ua1oyZGpheXM3T1JtWm1Kakl3TVBIejRFTG01dVJnNWNtU3hmU1pQbm95UkkwZGkrUERoVm5vSGx0dXdZUVBXckZsVDd2MzFhMzBkUG53WWFXbHBWcG5Ua0NGRHhQc2FqUWJKeWNtNGMrY09ybDY5aXRqWVdNVEd4dUxOTjk5RXYzNzlySEk4UStmUG44ZU9IVHN3ZnZ4NGkvZlp1M2N2ZHV6WWdURmp4cGdkYzkyNmRSZzJiQmhrQnQ5clo4K2V4YjE3OTlDL2YvL0huamNSRVJFUkVWRk53bUNKU3RUUXpRVjFsWTVJenJIK0ZlajNNck53THpNTDlWMmNyVDQyRVJGWmdTWEJra1FDK1BrQlY2NEFLaFZRVUFERXhBRE5tZ0VPRGhVelQzcWlIRGh3QUJjdlhrU0xGaTN3enovL1dMUlB4NDRkNGVYbEJRRFFhclg0MTcvK2hmejhmUEYxcVZRS056YzN1THU3NDhVWFg0U2JtMXVaNXhVYUdncUZRb0dkTzNlYTNXYmd3SUhJeThzVHd4Nzlma1VadnE2M2F0V3FZcy90M0xrVDI3WnRLL0UxdlY5Ly9SVlhybHdwOVgxWVlzaVFJZGl6Wnc4MmJkcUVwS1Frc2RMSHlja0pmbjUrNk5xMUsrclZxd2RBcVBZcVNaMDZkZUR0N1kzZmZ2c042ZW5wWnJjYk5Xb1VBT0huSjVGSUlKVmExbGdoUGo0ZS8vM3ZmOUdwVXllOCt1cXJ5TWpJd01xVkt6RjA2RkRVcjEvZjVENlhMbDNDMnJWcmNlYk1HYmk3dTZOSGp4NXdkdWEvUjRtSWlJaUlpQ3pGWUlsS0pBSFFxYjRYZHNYZHRNbjQvOXhMd3BBQS9vODhFVkdWWkhoaVY2c1YxbEtTU0lwdloyOFBORzBLeE1ZS0FWUit2aEEwTlc0TWxPTUVQdFZjU1VsSldMeDRNUURoNVArbFM1Y3MybS9tekpsaXNDU1R5VEJuemh6WTJka2hLU2tKWDMzMUZSWXZYb3ptelp2YmJONGxDUXNMdzU0OWU2QldxMHRjbjh2WDE3ZlljL29BcktUWDlQU2Ztem5qeG8xRGFtb3Fmdjc1WjZPcUhYT2FObTJLa0pBUTFLOWZIL2IyOXZqMjIyL3gzbnZ2b1dmUG5rYmJUWjQ4dWNSeFhuenhSWXdiTnc2N2QrL0d6WnMzelc2bkQ1YlVhclZGOHdPQS9QeDhmUEhGRjNCM2Q4ZlVxVk1oZWZUOTlNOC8veUF1TGc2TEZpMkMzS0I2OHZEaHc5aTVjeWV1WExrQ2QzZDNqQmt6QmdNSERvUlNxYlRvZUVSRVJFUkVSQ1Jnc0VTbDZ1VGpiYnRnS1Q0SlF3S2EyR1JzSWlKNlRCS0pVTFdrcjFiU2FvMnJtQXdwbFVLNGRQV3FzTDFhTGR5dlZVdFloNG5WUzFTS25Kd2NmUGJaWjVCSUpIQnlja0p3Y0RCbXo1NHRoZ1ZGL2ZISEgvam1tMi9nNysrUHRtM2JHcjJtZjJ4cTN4TW5UbURHakJuRm5sK3paazJ4bG5TN2QrK0d2YjE5T2QrUllPTEVpZGkvZnovVWFuV2xyYzJWbkp5TXVMZzR2UHJxcXhhSE5zMmJOeGZEdVBqNCtCSzNmZmJaWjQzYTUrbE5talJKdlAvRER6K0k5ME5EUXhFV0ZpWitIcEdSa1ZpOWVqVUFJRG82R2dERXgwVTk5OXh6OFBYMVJWWldGbWJQbm8yN2QrOWkwYUpGY0hWMUJRREk1WEs4OGNZYldMUm9FWDc0NFFlTUd6ZE8zRGM4UEJ4K2ZuNllQSGt5ZXZmdURRY0hCeHc2ZEFodDI3YUZ1N3Q3cVo4SkVSRVJFUkVSQ1Jnc1VhazYrZFMxMmRpbjRwT2cxZWtnTlhQU2lJaUlLcGxoc0tUUm1BK1dBTURaV1ZoZktTNU9hSWtIQUdscHdzM05EZkR3QUZ4Y2hBb25JZ041ZVhuNC9QUFBjZnYyYmN5Yk53L1oyZG1ZT1hNbXZ2enlTM3owMFVld3N5djhKNnRHbzhHcVZhdnd5eSsvSUNnb0NIUG16Q2xYeGNuRWlSUGg0dUlDQUpnN2R5NTY5T2lCcmwyN0FoRFc1Tm0xYTVkMTNweUZUTFhNcytRMVEzZnUzREg1L0lFREJ3QUFRVUZCWnJmUk0xVWRWUm9QRHc4RUJnYVdlVCs5cUtnb2JOcTB5ZWk1bjMvKzJlUzJMVnUyaEsrdkwzNy8vWGRFUlVYQnpjME5zMmJOUW1abUpyS3lzcUJXcThWdGYvdnROenp6ekRQaTQzbno1cUY5Ky9aRzR5MWZ2aHh0MnJUQko1OThVdTc1RXhFUkVSRVIxVFFNbHFoVWRaU084UGR3dy9YMERLdVAvVEMvQUZmdXB5UElzNWJWeHlZaUlpc3diSWRuYnAwbFF3b0ZFQlFFM0xzSHBLUVVQcCtSSWR3QUlaeVN5NFUvWFYyRmlxYWFJajRleU1xcTdGbllqck56bVgrZU9UazVtRHAxS3VMaTR2REpKNStnZGV2V0FJQVBQdmdBOCtmUFIySmlJcVpObXdadmIyL0V4Y1ZoL3Z6NXVIcjFLdnIyN1l1SkV5ZkNvVWcxWEh4OFBNNmRPd2NBdUhmdkhnRGdyNy8rd3JWcjF3QUlJUWdBZE9uU0JaNmVuZ0NFWU1uUHowOXM4NlpTcVNvOFdIcmNOWllBWVBUbzBTVWVZK2JNbWFYT1E3LyswNGdSSTRwVktzMmRPeGR6NTg0dHR1M2pHak5tRE1hTUdRTUFPSFRvRU9iT25ZdkZpeGNqSUNCQTNPYllzV09ZUFh1MjJOcXVWNjllT0h2MkxEdzhQTVQxczF4ZFhlSHU3ZzRYRnhmSTVYSjgrT0dIMkxCaEExcTFhZ1ZBQ0tVTXFkVnFwS2VuaSt0RkVSRVJFUkVSa1dVWUxKRkZPdnQ0MlNSWUFvUjJlQXlXaUlpcUtNTUtKVXVDSmYwK0RSc0N0V3NEaVluQWd3ZkdyMnMwaFdObFp3UHU3a0lydlNkZFRnNlFrRkRaczdDdHpNd3kvendkSFIzUnBFa1REQjA2Rk4yNmRST2Y3OU9uRCtyVXFZTjU4K1poekpneGFOMjZOVTZkT29WYXRXcGh4b3daNk42OXU4bnhvcU9qTVgvK2ZLUG5ObXpZSU42Zk0yZE9HZDlVeFhqY05aYjAzbnp6VGJ6MTFsc0FnSlNVRkx6Kyt1dVlNMmNPUWtKQ3hHM2k0K014WXNRSWZQWFZWMmpYcmgwQVlPM2F0VmkzYnAyNHpieDU4OFRxbjlXclYrUFlzV01ZTzNZc09uZnVYTTUzYUpuYzNGd0FnRUtoTUhwZVB4ZDlzS1QvUGNqTHl6TTcxb3daTTlDaVJRc2NQSGdRZ0xER2t2Nzk2blE2SERwMENEcWREdjcrL2xaL0gwUkVSRVJFUkU4eUJrdGtrVTQrWHRoNEtkWW1ZLzl6THhHaldwZS9mUW9SRWRtUVFRc3lHTFNZc29pVEU5Q2tpZEFXTHkxTnFOVEp5aklPcU96c2FrNXJQSHQ3NGYyVzlYT3NUc3J4ODVSSUpIai8vZmVMUGEvUmFKQ2ZuNDhHRFJyZ3dvVUxPSG55SkFBZ01EQVFUazVPVUt2VlJpM3k5SHIzN28zZXZYc0RBQll1WEloZHUzWmh5WklsNG5wQkowNmNLT3U3cWhDbVd0UmxQS3J5SytrMVc5Rlg4YWhVS2tSRlJRRUFhdGV1WGE1V2VXV1JtWmtKQUhCMmRqWjZYdlBvZThOd3phdWZmLzdaYk1zOEFIajk5ZGZScmwwNzlPalJRMXlUeTVCVUtrWDM3dDN4OU5OUFcydjZSRVJFUkVSRU5RS0RKYkpJKzNwMUlaVklvTlhwckQ3MjJhVDd5Rkdwb1pUejE1R0lxTXA1bkdCSno5NGU4UFlXN3V0MFFyQ2tWZ3MzaGNMNEdFOHlPenVnUlF2Z1VVWEdFOG5SOGJGK25tbHBhYmh3NFFMKytlY2ZuRGh4QXBtWm1haGJ0eTdlZnZ0dHRHM2JGanQzN3NTQkF3Znc1NTkvd3NIQkFTMWF0RUN6WnMzUXVIRmplSGw1b1hidDJxaFhyeDRrRWdrS0NncHcrUEJoQUlCV3F6VWJSRlVWSmJXeEs2M0ZYV251Mzc5dkZFNGxKeWRidk8vQmd3ZVI5YWg5NDVFalIzRHYzajI4OGNZYmp6V2ZrcVNtcGtJaWtZZ3RDL1ZVS2hXQXdvb2xRNy8vL251eDU1NS8vbm54dnFPakk3NysrbXNVRkJTZzROSDZieEtKQkVxbHNrci9UaEFSRVJFUkVWVlYvRDhwc29oU2JvZmd1clZ4THVtKzFjZFdhN1U0Y1M4UnZSbzNzUHJZUkVUMG1Ld1JMQm1TU0lReGErckpYRHM3d01XbHNtZFJwZXpkdXhjblQ1N0V0V3ZYa1BDb1ZhQ0xpd3U2ZE9tQ1hyMTZvVzNidHBBK1d1dHJ5cFFwR0R0MkxQNzg4MDhjTzNZTUZ5NWN3Smt6WjhTeGdvS0NzR0RCQWdEQytqLzZRT1RycjcrR241OGZQdjMwMHdwK2Q2WHIxNjhmT25ic0tGWlU1ZVRrWVA3OCtUaDY5Q2plZmZkZERCZ3dBTk9uVDBkQ1FnTCs4NS8vb0hIanhnQ0VFTzcrZmN2K1hiWnc0Y0p5elUybjArR1hYMzVCMDZaTmNmWHFWU1FuSitQNDhlUEl5OHNUMTBTeXRoczNicUJ1M2JxUUdiYmhSR0d3VkhSTkxVdXNYTGtTbXpadFFrUkVCQndkSGNYbmRUb2RqaDgvamk1ZHVvaS9ZMFJFUkVSRVJGUzZHbnBXaDhxanM0K1hUWUlsQURoK0o0SEJFaEZSVldUdFlLbUtra2drbFQyRkdrdXBWQ0lxS2dvQkFRRm8yN1l0L1B6OEVCQVFJSjdvdjNyMWFyRjkvUHo4NE9mbkI2MVdpN2k0T0VpbFV0eTRjUVA5Ky9lSFJDS0JXcTNHTDcvOGdscTFhaUV0TFEyOWUvZkcrdlhyc1d6Wk1uR05uYi8vL2hzdUJpSGZqUnMzY09qUUlRRENPazFGeWVWeU1kd3dSNjFXRjFzYnFEUzFhdFZDclZyQ1dwTm56cHpCd29VTGtacWFpazgrK1FROWUvWUVBTXllUFJ2VHAwL0hoQWtUTUhMa1NBd2VQTmhvdjlLWVcyT3BOQkVSRWJoOSt6YisvZTkvNDl0dnY4VXJyN3lDaXhjdll0T21UWkJLcFk5ZFNWV1VTcVZDVEV3TU9uYnNXT3cxL1ZwS3BvSWx3K29rUzJpMVdodzVjZ1EvLy93emJ0NjhpWWtUSnlJc0xLeDhreVlpSWlJaUlxcUJHQ3lSeFRyNmVHRkYxQ1diakgzOGJnSjBBSGhhajRpb2lxbml3WkxoeWY3OC9Qd3k3V3NZRWhoV01WREY2dEdqQjdwMzd3NkpSSUlmZi93UlM1WXNLZk1ZRVJFUlJvOTM3TmlCK1A5bjc4N2pxcW9ULzQrL0wvc21JQXF1b09DK29LSzVaTGFZYVdXcFpUWnRWbFBmc2szek56T1psbGsyVmxxYVRhbHQwNkptazJaTjVwcVp1YVRtVXU1TG9JSUtvb0lvSWpzWDd1OFBocHNJeUhZT2wrWDFmRHptTVlkN3ozbmZ6eEhrWWZkOVA1OVBmTHdlZXVnaHpaOC9YejE3OWxSZ1lLRG16Sm1qUm8wYVNaSm16WnBWNkpvTkd6Wm93NFlOSmI2R3Y3Ky9FaE1UZGViTUdYdkdwWktTa21TMVd1MTdFNVhIOGVQSE5YLytmRzNjdUZHQmdZR2FNV09HMnJkdmIzKytZQ20zMmJObjY2T1BQdEt5WmN0MDk5MTNhOENBQWFiOTdHWmtaR2p1M0xucTFLbVR1blRwWW45ODlPalJTa3BLVW54OHZHeVZYQ0k1TFMxTisvZnYxOEdEQi9YSUk0L28xMTkvVlVaR1JySEZVc0hmYjdkaTl2Q2FOMjlla2NlS0s4NHVYcnlvSDMvOFVVdVdMTkhwMDZjVkhCeXNjZVBHMmZma0FnQUFBQUNVRGNVU3lxeHpVQU41dXJnb3c0UTNGcyttWnlneTZiemFONmhmK3NrQWdLcFR6WXNsSHg4Zm5UOS9YcEtVa3BKU3Jtc0xsa2tyeUlIalhENWpyS3psMHZmZmY2OGZmL3l4MEdQeDhmSDYvUFBQMWJGalIwVkVSR2orL1BtU3BFR0RCcWxmdjM1S1RVMlZ1N3U3YnJycEp2dnNvb0VEQitxdmYvMnJIbmpnQVVsU2JHeXM5dXpaVTJqL25mYnQyeXN4TVZIcjE2L1hQZmZjVTJRc216WnRraVIxNnRTcGpIY3Q3ZDI3Vjk5Ly83MSsrZVVYZVhwNjZxOS8vYXZtelp1bkRSczJGQ3FXSk1uRnhVVXJWcXhRZUhpNE1qSXk5TzY3Nytxamp6NVNyMTY5MUt0WEx3MGFOS2pFMTVrMGFWS1p4MVRnazA4K1VXSmlvbDU0NFlWQ2oxc3NGcjN3d2d0eWRuWXU5MHkvNU9Sa0hUaVEveUdsbjM3NlNjdVdMWlBOWnBPenM3TkdqaHlwcjcvK1d1N3U3dXJYcjErUmF3dUtwZUptaERWdDJyUk1yMy9QUGZmSWFyV3FXN2R1ZXVLSkozVE5OZGN3V3hFQUFBQUFLb0JpQ1dYbTZ1U2s3azBDdFRuMmxDbjVtMDdFVXl3QlFIVlR6WXVsQmcwYTJJdWxtSmdZWFhmZGRXVys5dmp4NC9ianNyNHhqYXBSc045UWFlclhML3J2aHRPblR5c3JLMHRQUC8xMGthWHJ2THk4NU9YbHBkdHZ2LzJLdWNIQndRb09EaTcwMkMyMzNLSmZmdmxGQ3hZc1VGaFlXS0ZaTmZ2MjdkUGN1WE5sc1ZoS3pTNXc2TkFoUGYvODgvTHc4TkRkZDkrdHYvemxMNUtrdVhQbnl0Zlh0OFRyV3JkdXJhZWZmbHBidDI3VmloVXJ0SG56WmpWczJQQ0tCY25Zc1dQVnRXdFgrOWNKQ1FtYU1HSENGY2QzOE9CQjllL2ZYK0hoNFlxUGp5LzBYSG4zT2JKYXJSbzFhcFJpWTJNbDVaZFRUWm8wVVVSRWhDSWlJdFM1YzJmOTlOTlBpb3lNMU4xMzMxMXMwWnVlbmk1blorZENaVitCZ1FNSGxta2N3NGNQMStEQmd3djlmWjg5ZTdZaUlpSjB6VFhYbE91ZUFBQUFBS0F1bzFoQ3VmUnUxdGk4WWluMmxCNkxLUHVuZkFFQVZlRFNOM0Z6Y3gwM2poSzBiZHZXdmdmUHRtM2J5clJ2VElHZE8zZmFqeStmSFlLYUt5SWlRczg4ODR6YXRXdW4vZnYzRzViYnExY3YzWDc3N1ZxK2ZMbGVmUEZGTld2V1RJR0JnVHAvL3J5OXBIejAwVWZWcmwyN1F0Zk5talZMMXYrVnNnWEw3NDBaTTBZZE9uVFFXMis5cGRhdFc4dkx5MHVTdEdYTEZrbFNpeFl0U2gxUG56NTkxS2RQSDEyNGNLSFU1ZkFhTm14WXFDaHpkbll1Tlgva3lKRmxubjExL3Z6NVl2ZWxLdURpNHFMUTBGQjE3dHhaUFhyMFVMZHUzZVRuNTJkL1BqSXlVblBtekZGZ1lLQjkxdGpsMHRQVFM5eS82clBQUGl2eVdISDdQejMyMkdORkh0dXlaWXRTVWxJb2xnQUFBQUNnSENpV1VDNzltamZSVE8weUpmdEFZcExPWjJhcHZrZjVQZ1VMQURCUk5aK3gxSzFiTjYxY3VWS1NkUGp3WWUzYXRVc1JFUkdsWG5ma3lCSHQyYlBIL25YdjNyMU5HeU9xbHNWaTBiQmh3MHpKSGp0MnJEcDM3cXhWcTFicDZOR2pPbjM2dEh4OWZYWDExVmZyamp2dVVQZnUzWXRjczNUcDBpTEhZOGFNa2FSQ2V4ZGxabVpxL3Z6NTh2THlVcmR1M2NvOHBrc0xHaU9WcDJoWnYzNjkxcTlmZjhWelNscU9iOCtlUFpvOGViSnNOcHRlZlBGRmVYdDdGem5IWnJNcE1qSlNEUm8wS0Riajh0bGxseXVZelpXWGx5Y25KeWY3NDNsNWVUcC8vbnl4ZTJZQkFBQUFBRXBHc1lSeUNmR3JwMkJmSDhXbXBKWitjam5aSkcySk82WGJXcmMwUEJzQVVFR1h6bXl3V2lXYlRhcEdlNUpjZSsyMTh2ZjNWM0p5c2lScCt2VHBtakZqeGhXWHRrdE9UdGEwYWROa3M5a2tTV0ZoWWVyY3VYT1ZqQmRsVTlhbHpSeGh3SUFCR2pCZ1FKblBYN05tVGFubnhNWEZhZXJVcVRwNjlLakdqQmxqbjhGVUVWOTg4WVcrK09LTFFvK1ZWT3FNSHorK3dxOXpxUnR2dk5HK2xOK2xubnp5eVJLdnljN08xbGRmZmFXdnZ2cEtMaTR1bWpScGt2M3Y0Y3laTTNYeDRrVjVlWG5KeGNWRlI0NGNVVnhjbkVhTUdISEZjUnc1Y2tRZUhoNktqbzZXSkxtNnVrcVNBZ0lDSkVtTEZ5OHVORHR4MTY1ZHNscXRhdE9tVGZsdUdBQUFBQURxT0lvbGxGdS80S2I2NmtDVUtkbWJUc1JUTEFGQWRXS3g1TTlhS3BpdGxKdGJlQmFUZzdtNHVPai8vdS8vOVBiYmIwdVNFaE1UTlhyMGFOMTMzMzNxMzcrL0dqWnNhRDgzTlRWVm16WnQwdno1ODVXWW1DaEpjbkp5c3M4ZVFmVlIydjQvQmRhdlg2K3RXN2VhUEJyeldLMVdmZkRCQjFxNWNxVnNOcHRHalJxbG9VT0hWaXB6Nk5DaHV1T09POHA5M1pJbFN3ck5yaW9QUHo4L3RXclZxbHpYUkVaR2F0R2lSV3JjdUxFbVRweFlxTnh4Y1hIUjVzMmI3ZVd2czdPeit2WHJwd2NmZlBDS21WT21UTEh2QjJXeFdPd3p5QVlPSEtndFc3Ym8wMDgvdFdkS2tvZUhod1lOR3FTK2ZmdVdhK3dBQUFBQVVOZFZuM2VHVUdQMEMyNWlXckgwNjhuVHlzMnp5ZG1wK253YUhnRHF2RXVMSmF1MVdoVkxrblRMTGJmbzBLRkQ5aVh4TGw2OHFJOC8vbGdmZi95eC9QMzlWYTllUFdWa1pDZ3BLYW5RbThvV2kwWFBQUE5NaWJPVkN2YkRLWmdOZGZuakZGTEdpNGlJa0xPemM1bG5CUG43K3lzc0xLekU1eTBXaTF4ZFhlMUxvVlUzTGk0dXFsKy92anAzN3F3bm5uaENyVnUzdnVMNUxWdTJMSEU1T0VucTI3ZXZPbmZ1WE9yU2NNWHAwcVdMenA4L1greHpIaDRldXVxcXE0cDk3VysrK1VidTdzVXZZM3lsNThMRHd6Vno1a3lGaFlYSnpjMnQwSFBQUHZ1c25uMzJXZVhtNWlvdkwwOHVMaTdGZmc4N2QrNWNhQmJUTTg4OG82U2tKTG00dUtoTm16WnEyYktsSk1uSHgwZlRwMCtYeldaVFhsNmUvZnl5N0RVRkFBQUFBQ2pLWXJ2MEhSYWdETEp6ODNUVGw5OHBQY2VjdlRZK3Z1MUdkVzhjYUVvMkFLQUNJaU9sMVA4dGdkcXVuZVRqNDlqeGxHRHg0c1Zhc0dDQjB0UFRTejIzU1pNbWV1YVpaNjY0dDFKcHk3R1ZaWWt6QUFBQUFBQ0Ftc0pTeGs5bVZxK1BIS05HY0hOMlV1K21qYlh1ZUp3cCtadGk0eW1XQUtBNnVYU0dVazZPNDhaUmlydnZ2bHUzM25xcjFxeFpvMTI3ZGlrNk9sb1hMMTVVVmxhV2ZIeDhWTDkrZlhYbzBFRTlldlJRdjM3OW1LMEFBQUFBQUFCUUFjeFlRb1Y4SHhXdEtiL3NNQ1U3ckw2ZnZoNStpeW5aQUlBS2lJMlZFaEx5ajRPRHBhQWd4NDRIQUFBQUFBQUFoaXZyakNVbnN3ZUMydW1hNWsxTXk0NCtmMEh4RjlOTXl3Y0FsSk9yNjUvSDFYakdFZ0FBQUFBQUFNeEhzWVFLYWVqbHFmWU42cHVXdjk2a1pmWUFBQlZBc1FRQUFBQUFBSUQvb1ZoQ2hWMGIwdFMwN0orUFVTd0JRTFhoNXZibmNYYTI0OFlCQUFBQUFBQUFoNk5ZUW9YMUN6YXZXTnB6NXF6T1pXU2FsZzhBS0FkbUxBRUFBQUFBQU9CL0tKWlFZUjBhMWxlQXA0Y3AyVFpKNjQrZk5DVWJBRkJPbDg1WW9sZ0NBQUFBQUFDbzB5aVdVR0ZPRm92Nk5tOXNXdjQ2OWxrQ2dPckJ5VWx5ZHM0L3pzMlY4dkljT3g0QUFBQUFBQUE0RE1VU0t1VmFFNWZEMnhHZm9JdlpmREllQUtvRmxzTURBQUFBQUFDQUtKWlFTVmMzYnlLM2drK3hHOHlhbDZkTnNmR21aQU1BeXVuUzVmQ3lzeDAzRGdBQUFBQUFBRGdVeFJJcXhjdlZ4ZHpsOEk2eEhCNEFWQXZNV0FJQUFBQUFBSUFvbG1DQUFhSEJwbVZ2amoybFRHdXVhZmtBZ0RLaVdBSUFBQUFBQUlBb2xtQ0FhNE9ieXRYSm5CK2xyTnhjYlQxNTJwUnNBRUE1c0JRZUFBQUFBQUFBUkxFRUEvaTR1YXFQaWN2aC9jeHllQURnZU83dWZ4NW5aVGx1SEFBQUFBQUFBSEFvaWlVWVlrQkw4NWJEKytYRVNWbno4a3pMQndDVUFjVVNBQUFBQUFBQVJMRUVnMXdYMGxUT1RoWlRzaTltNStqM1V3bW1aQU1BeXNqTlRiTDg3L2Q4VnBaa3N6bDJQQUFBQUFBQUFIQUlpaVVZd3RmZFRiMmJzaHdlQU5SYUZzdWZzNVpzTmlrbng3SGpBUUFBQUFBQWdFTlFMTUV3QTBLYm01YTk3dmhKNWVieDZYZ0FjQ2dQanorUFdRNFBBQUFBQUFDZ1RxSllnbUd1RDJrbUo0czV5K0dkeThqVWI2Zk9tSklOQUNnajlsa0NBQUFBQUFDbzh5aVdZQmgvRDNkZDFTVElyYUY1eHdBQUlBQkpSRUZVdFB6VjBTZE15d1lBbE1HbE01WXlNeDAzRGdBQUFBQUFBRGdNeFJJTWRWTm9zR25aUHgrTFUzWnVubW41QUlCU01HTUpBQUFBQUFDZ3pxTllncUZ1YU5GTTVpeUdKNlZtNTJoTDNDbVQwZ0VBcFdLUEpRQUFBQUFBZ0RxUFlnbUdDdkQwVUVUalFOUHlWeDg5YmxvMkFLQVVycTZTMC8vKzZVQ3hCQUFBQUFBQVVDZFJMTUZ3ZzhKQ1RNdmVlQ0plNlRsVzAvSUJBS1VvbUxXVWx5Zmw1RGgyTEFBQUFBQUFBS2h5RkVzdzNNQ3dFTGs0bWZPamxaV2JxdzBuVHBxU0RRQW9nMHYzV2NySWNOdzRBQUFBQUFBQTRCQVVTekNjbjd1YitnVTNNUzEvOWRFVHBtVURBRXJoNmZubmNYcTY0OFlCQUFBQUFBQUFoNkJZZ2lrR3QyNXBXdmF2SjAvcFFsYTJhZmtBZ0N2dzl2N3ptR0lKQUFBQUFBQ2d6cUZZZ2luNkJUZVZyN3ViS2RtNWVUYXRqWWsxSlJzQVVJcExpNlcwTk1lTkF3QUFBQUFBQUE1QnNRUlR1RGs3NmFiUVlOUHlWMGV6SEI0QU9JU3pzK1Roa1grY25TMVpyWTRkRHdBQUFBQUFBS29VeFJKTWM1dUp5K0h0UEpXZ2hIUTJqUWNBaDJBNVBBQUFBQUFBZ0RxTFlnbW02ZEtvb1pyVjh6RWwyeWJwSjJZdEFZQmpVQ3dCQUFBQUFBRFVXUlJMTUkxRjB1RFdMVXpMLytFb3hSSUFPQVRGRWdBQUFBQUFRSjFGc1FSVDNXcGlzWFR3N0RsRm43OWdXajRBb0FTZW5wTFQvLzRKa1pibTJMRUFBQUFBQUFDZ1NsRXN3VlFodnZVVUh0VEF0UHlsaDJOTXl3WUFsTUJpa2J5ODhvK3pzeVdyMWJIakFRQUFBQUFBUUpXaFdJTHBCcmR1YVZyMmlzUEhaTTNMTXkwZkFGQUNsc01EQUFBQUFBQ29reWlXWUxwQllTRnljVExuUisxOFpwWTJ4WjR5SlJzQWNBV1hGa3NwS1k0YkJ3QUFBQUFBQUtvVXhSSk01K2Z1cG43QlRVekxYeG9WYlZvMkFLQUVQajUvSGxNc0FRQUFBQUFBMUJrVVM2Z1N0N1ZwYVZyMnB0aFRPcHVlWVZvK0FLQVlycTUvN3JPVWtTSGw1RGgyUEFBQUFBQUFBS2dTRkV1b0V0Y0dOMVZETDA5VHN2TnNOcTA4Y3R5VWJBREFGZmo1L1hsODhhTGp4Z0VBQUFBQUFJQXFRN0dFS3VIaTVLUTcyb1dabHY5OVZMUnNwcVVEQUlwMWFiR1VuT3k0Y1FBQUFBQUFBS0RLVUN5aHl0elJOa3hPRm9zcDJjY3ZYTlMrTTJkTnlRWUFsTURMUzNKeHlUKytjRUhLeTNQc2VBQUFBQUFBQUdBNmlpVlVtY1krWHVvWDNNUzAvTytqWWt6TEJnQVV3MktSL1AzemovUHlwSlFVeDQ0SEFBQUFBQUFBcHFOWVFwVWEwYUcxYWRscllrNG9QY2RxV2o0QW9CZ0JBWDhlbnovdnVIRUFBQUFBQUFDZ1NsQXNvVXIxYWRaWVRYMjhUY2xPejdGcTdiRllVN0lCQUNXb1YwOXljOHMvVGs2V2NuTWRPeDRBQUFBQUFBQ1lpbUlKVmNySll0R2Q3VnVabHIrVTVmQUFvT29WekZyS3k1T1NraHc3RmdBQUFBQUFBSmlLWWdsVmJsamJVRGs3V1V6SjNuVTZVU2N1WERRbEd3QlFnZ1lOL2p4T1RIVGNPQUFBQUFBQUFHQTZpaVZVdVFCUEQ5M1lvcmxwK1V1aW9rM0xCZ0FVdzhORDh2ZlBQODdNbEZKU0hEc2VBQUFBQUFBQW1JWmlDUTV4VjRmV3BtVi9IeG10TFBiNEFJQ3ExYWpSbjhmeDhZNGJCd0FBQUFBQUFFeEZzUVNINk5Fa1NDRis5VXpKdnBDVnJSK2pUNWlTRFFBb2dZK1A1TzJkZjV5V0pwMC83OWp4MUhGWldWbkt5c3B5OURBQUFBQUFBRUF0UkxFRWg3QklHdEcrbFduNVh4ODhMSnRwNlFDQVlqVnQrdWZ4eVpPU2pkL0VWVzNWcWxWNitlV1hkZGRkZHlrNm1xVmhBUUFBQUFDQThTaVc0REMzdHdtVm03T3pLZG1IenA3WGdjUWtVN0lCQUNYdzlaWHExODgvenNxUzR1SWNPNTQ2YU9iTW1mcjExMStaclZSRFpHVmxhZVRJa2RxOGVYT3h6Mi9ac2tYMzNIT1BqaDA3VnVIWHNObHNtalZybG5idDJsWG1hN1p0MjZZalI0NFUrOXlVS1ZQMHdRY2ZsR3NNVnF0VmVYbDU1YnFtdG9pS2lpcjEremR0MmpUOSs5Ly9ycG9CbVNRM04xY0RCdzdVdW5YckhEMFVBQUFBQUZYQXhkRURRTjNsNis2bVFXSEJXbjc0bUNuNVh4ODhyTTdYTnpBbEd3QlFndWJOcFFzWHBMdzhLU0ZCcWxkUDh2ZDM5S2lBYWlrdkwwOW56cHhSWm1abXNjOS8rKzIzYXRhc21WcTJiRm5oMThqS3l0TFNwVXNWSEJ5c2lJaUlVcyszMld6Njhzc3ZGUmtacVJFalJ1amhoeCtXbTV1YkpPbjgrZlBhdkhtekhubmtrWEtOWWRxMGFUcDM3cHdtVEppZ29LQWdTVkpzYkd5NTc4WFgxMWQrZm43bHZxNDBDeGN1MUtlZmZscnBuRFZyMWhSNTdKbG5ubEZ3Y0xBKysreXpFcTlidTNhdGdvT0Q5ZmpqajFkNkRHVmg1djFlS2lzclN4czJiQ2hUVnZmdTNkV3dZY05LandrQUFBQkExYUJZZ2tQZDM2bWRhY1hTbXVoWS9iOWUzUlRnNldGS1BnQ2dHRzV1VXJObVVzR2J4c2VPU1czYlNsNWVEaDBXVUYyY1BYdFd6ei8vdktUOEVrZVNQdjc0WTMzNTVaZjJjejc3N0ROdDM3NWRlL2Z1bFNRTkhEalEvbHp2M3IzMTJtdXZsZXYxSkNrd01MQk01MXNzRnMyY09WTno1ODdWMTE5L3JhaW9LRTJmUGwyU3RHVEpFdVhtNXVxVFR6N1JKNTk4Y3NXY0VTTkc2SWtubnBBazNYVFRUWHJ6elRmMTFGTlBhZUxFaWVyZXZic2VmZlRSTXQ5RGNabG1HRHQyYktHdjgvTHlsSktTSXY5U3l2SGZmdnV0eEZsbjFablo5NXVTa21MLzJTbk5HMis4UWJFRUFBQUExQ0FVUzNDb3RnMzgxYXRwSTIyUFAyTjRkazVlbnBaRVJldlJyaDBOendZQVhFRlFrSlNlTGlVbFNibTVVbVNrMUtwVi9sSjVRQjNuNStlbnYvLzk3NUx5WjNSTW1EQkJnd2NQVm84ZVBlem5wS2VuNjczMzN0UElrU04xNDQwM1NwSjI3ZHFsV2JObXFYMzc5a1V5THkyZVNqSjU4dVFyUHUvcTZxcVZLMWRLa2x4Y1hQVFlZNC9wcXF1dWt0Zi9TdUdFaEFSOSsrMjNHakZpaEFZUEhpeEoycnQzci83MXIzOXA0c1NKYXRVcWYrL01YMzc1Ulo5Ly9ybmF0R2xqeis3VHA0L216Sm1qbDE5K1dRc1dMRkRYcmwwbFNVODk5WlNHRHg5ZWFCeWpSbzJTaTR1TDVzeVpJNHZGVXVwOUdlbjIyMjh2OVBWWFgzMmxiNy85Vm5QbXpGSFRTL2VRdTB4cWFtcU5MSmJNdnQvQXdNQlNaelVCQUFBQXFKa29sdUJ3RDNWcGIwcXhKRW5mSERxcWg4TTd5Tm1wYXQrWUFJQTZMeVJFeXN5VTB0THlsOFU3Y2lTL2NHclVTSEoxTmZTbG9xT2p0VzdkT2gwNGNFQ3hzYkZLVFUyVmk0dUxBZ01EMWFWTEY5MXh4eDFsV2tvc096dGJhOWV1MWViTm0zWDA2RkVsSnlkTGt1clhyNit3c0REMTdObFR0OTU2cTMxWk1LT3VMWkNjbkt6bHk1ZHIyN1p0aW8yTlZVWkdocnk4dkJRY0hLemV2WHZyOXR0dkwzWVpzSkpLaFdlZmZiYklZOFc5eVd2RTJGRjJycTZ1Q2dnSWtDVDdFbmplM3Q3Mng0S0NndlRhYTYrcGZ2MzZldkRCQitYazVDU3IxYXFYWDM1WnJWdTMxcjMzM2xza3M2Q29LczUvLy90ZkhUdDJUTzd1N2hvMWFwUmNTL2o3NTF6TXZwZmR1blZUUmthR2poOC9ybmZmZlZkdWJtNTY0SUVINU9Qalk4K1dwSTRkT3lvb0tFZzJtMDFyMTY1VjA2Wk5kY01OTnhUS2F0cTBxZDU3N3owNU96c1grMXFTdEgvL2ZzWEV4R2o2OU9sVlhpb1ZONWI1OCtlclNaTW15czNOTFhicFBqOC9QL25Xa3NLOG92ZDc4ODAzRjlvLzY0MDMzdEFiYjd3aHFmU2w4Z0FBQUFEVVhCUkxjTGplelJxclRZQy9EcDlMTmp3N0lTMWRHMDZjMUkwdG14dWVEUUM0QWljbnFYVnI2ZWhSS1RWVnN0bWtNMmVreEVTcGZuM0owMVB5OEpDOHZTV1hpdjF6SkRrNVdkT25UOWYyN2R1TFBHZTFXaFViRzZ2WTJGajk4TU1QR2oxNmRKRlA1MTlxNzk2OWV1dXR0M1RtVE5FUE9pUW1KaW94TVZIYnRtMVR6NTQ5aTN5U3Z6TFhGbGkxYXBVKy9QQkRwYWVuRjNvOE5UVlZodzRkMHFGRGg3UjQ4V0k5OTl4ejZ0ZXZYNG4zVVY1R2pQMktyRllwSThPQWtWWlRucDRWK3ZsOStPR0hDMzM5MFVjZjZhT1BQcElrelpzM1QyM2F0TkdRSVVOMDh1UkpTZEtQUC82b2t5ZFA2cVdYWHRLcFU2Y2tTWTBiTjdhWFJMZmVlbXV4ci9QSEgzL294SWtUR2pwMHFINzg4VWY5OGNjZkdqZHVYSmxMbXpObnptalNwRW55OC9OVC8vNzk1ZVhsWlMrVkRodzRvRldyVnNuWjJWblRwazNUMUtsVGxaZVhwNnV2dmxwaFlXRnljbktTSkowK2ZWb3hNVEc2K3VxcjdiT2ZMbmQ1T1RwdTNMZ2k1eXhZc0VDTkdqVXEwN2dyS3k0dVRxKysrcXI5OTBoSnkvWTk4c2dqdXYvKys2dGtUR2FxelAwV0xJbDQ2TkFoVFo4K1hVODg4WVI2OSs1dCtwZ0JBQUFBT0JiRkVoek9JdW5COEhaNmVjTTJVL0lYSHpwQ3NRUUFqdURpa3IrL1VteHNmcUVrNWM5ZVNrb3FmRTZuVGhWNmN6NHVMczVlS2xrc0ZyVnExVW90V3JTUXA2ZW5FaElTdEhQblRsbXRWdVhtNW1yV3JGa0tEUTFWcDA2ZGl1UkVSVVZwd29RSnlzbkprU1M1dTdzcklpSkNEUnMyVkVaR2hrNmVQS2tqUjQ3SWFyVWFlbTJCTDc3NFF2UG56N2QvSFJBUW9QRHdjUG40K0NncEtVbDc5KzVWZW5xNjB0TFM5TTkvL2xQLy9PYy8xYWRQSC92NVE0Y090Ujh2WGJyVWZuemRkZGRkY2E4VUk4WitSVmFyZE9CQS92L1hWaFg4K1MyWXlaR1JrYUdoUTRkcXdvUUpHakJnZ1AzNXFLZ296WjA3dDhoMVU2Wk1zUjkvK09HSDl1WG5pblA2OUduOTg1Ly9WR0Jnb0VhTkdxWE9uVHZyalRmZWtLdXJxOGFPSFdzdmZrcXllL2R1dmZiYWE4ckl5TkJmL3ZJWDNYVFRUZmJudG03ZHFxbFRweW9vS0Vqang0L1hpeSsrcUhIanh1bkZGMS9VWTQ4OVZpaG53WUlGV3JObWpjYU5HMWNvNDNJUFBmUlFrVmxPVXY1TW1wa3paMTV4ckVZNmNlS0Vubi8rZWFXbXBxcE5temFhTVdOR29VTHN6Smt6R2o5K3ZDVHBsbHR1S1ZObWJHeHNxY3NWRm5kT1dGaVl2WEEwUzJYdk56ZzRXSkswWWNNR1NWS0RCZzNzandFQUFBQ292U2lXVUMwTURBdlI3QjE3bFpCdS9LZWFkOFNmVVhSeWlzTDhhOGRTSlFCUW8xZ3MrY3ZpMWE4dm5UNHRwYVFVZnQ1cWxiS3pLenhyeWQzZFhjT0hEOWV3WWNQVW9FR0RRcy9GeGNYcHVlZWVVMUpTa3ZMeThyUnc0Y0pDYjh3WCtPeXp6K3psU3J0MjdUUmx5aFRWcjErLzBEa3BLU2xhdVhKbGtlWGdLbk90SkczY3VORmVLcm00dU9qeHh4L1hzR0hEQ2kwVmxwcWFxbmZlZVVjYk4yNlV6V2JUMjIrL3JYbno1dG5mL0IwelpvejkzRXVMcFJFalJxaERodzRsL01sVmZ1eWx5czZ1M2FXU1ZLR2YzMy84NHgvYXUzZHZvY2VtVFp1bWFkT20yYisrZEFteCtQaDRQZnp3dzNyenpUZlZ2WHQzSFRwMHFOaGxEaSsxZS9kdXZmNzY2MHBPVHRhMGFkUGs3dTZ1L3YzN0t6azVXZSsvLzc1T25qeXA4ZVBIS3pBd3NNaTFOcHROWDM3NXBlYlBuNi9Bd0VCTm5UclZ2bC9Tb1VPSHRHalJJbTNldkZrdFc3YlVhNis5cGthTkdtbnExS2w2K2VXWDlkaGpqMm5Ja0NFYU9uU29talJwSWtrYVBYcTBUcDQ4cWJmZWVrdTV1Ym02K2VhYml4MXovZnIxaXkwa1RwOCtmY1Y3TmRLNWMrYzBkdXhZTlczYVZPKysrNjVtelpxbHNXUEg2cVdYWGxLTEZpMjBjZU5HdmZ2dXV3b09EdGJreVpPdldOeGV5cy9QVHlOR2pDajNlQzcvKzJnMEkrLzN0OTkrSy9TMXpXYlR6ei8vWEs3eDlPblRSOTdlM2hXNkZ3QUFBQUJWaTJJSjFZS3JrNVB1N2R4VzcyM2ZZMHIrNG9PSE5iNXZqOUpQQkFDWW8xNjkvUDlsWkVnWExranA2Vkp1YnY1U2VDVXNqMVdhd01CQWZmenh4eVV1MGRhOGVYTTkvUEREOXRrT3UzYnRVbTV1YnBIOVhmYnYzMjgvZnVpaGg0cDlNOWZYMTdmWXZXMHFjMjFXVnBabXo1NXQvM3JDaEFtNi92cnJpNXpuNCtPakYxNTRRYkd4c1lxSmlWRnljckorK3VtblFqT1ZLcUl5WXk4VEx5K3BTWlA4cFJCckt4K2Zjdi84amg4L1hsbFpXYVlNSnlrcFNmUG16ZE1QUC93Z1QwOVBOV3JVU08rLy83NG1UNTZzNE9CZzNYbm5uZkx6ODlQTW1UUDE2S09QNnQ1Nzc5VWRkOXhSNk0zODJiTm5hK25TcGVyVXFaTmVmZlZWK2ZuNUtUbzZXbE9tVEZGY1hKeTh2THowNElNUDZ0NTc3N1VYamgwN2R0VEhIMytzT1hQbTZKdHZ2dEUzMzN5amR1M2E2WTAzM3BDdnI2OWVmLzExUGZmY2Mzcjc3YmNWRUJDZ25qMTdTbEtoSmZuT256OWY3TDQrWjgrZU5lWFBxamdCQVFGNjZhV1hGQjRlTGpjM04wMmVQRm1mZlBLSm5uenlTYlZvMFVJeE1URzYvLzc3TlhMa3lCTDNpU3FPdjc5L3hmOGVtY2lvKzAxSVNOREJnd2NsNWU4YmR1alFJYlZ0MjdaUVdWb1cvLzczdnltV0FBQUFnQnFDWWduVnh2QjJyZlRKcmdOS3p6SCswODByamh6VDZKNWQ1RzN3aHZFQWdITHk5TXovbndIS3N0L0tWVmRkWlQvT3lzclNtVE5ucnJoWFVIWjJkb1hIVTk1cmYvNzVaNTAvZjE1Uy9pZjFpeXVWQ3JpNHVPaTIyMjZ6RjFGYnQyNnRkTEYwcWNyYzl4VlZaRittV2k0b0tFaFBQLzEwaWMrLy8vNzd4UzZiVnJBY1dZRW5uM3hTalJvMTBvSUZDeFFWRmFYbHk1ZHI3ZHExeXM3T1ZzK2VQVFYyN0ZpNXU3dnJ4UmRmMU9qUm96Vng0a1QxNnRWTE45NTRvMzNKczdsejUrcnJyNy9XRFRmY29QNzkrNnR6NTg0YU5teVliRGFibm43NmFTVWxKU2t6TTFQZTN0NXEzcnk1ZXZYcXBVR0RCc25IeDhmK3MzdXBVYU5HYWNpUUlmcnBwNS9rNitzclg5LzgyZUplWGw2YU9uV3FQdnp3UTNYcDBzVyt2S0xMSlRPOTVzK2ZYMmhKU0VmcDBhT0hzck96dFh2M2JtM2J0azJiTm0yU3E2dXJmWWJnbWpWcmxKQ1FvTFp0MnlvME5GVE5talVyTWN0bXMwbFN1VXFvcW1iRS9hNWV2Vm9OR2pUUTJiTm50WHo1Y2tWSFIydmN1SEdGWnQ0VitQTExMelYzN3R4aW53TUFBQUJRYzFBc29kcndjWFBWOFBhdHRHQmZwT0haNlRsV0xZdUswYjJkMmhxZURRQ29uaTVldktpRWhJUkNqNldscFJVNXIzMzc5dHF6SjMvRzdHZWZmYWFRa0JDRmhJU1U2VFVxYysyV0xWdnN4eVV0RDNhcEZpMWEySTlqWW1MSzlCcFhVcG14bzNJT0h6NnNrU05IcWtlUFAyZFQvLzc3NzFxd1lJR2svTzlIZ1lTRUJFMllNRUhQUGZlY09uYnNxS05IaityMTExL1g1TW1URlJvYXF1WExsK3ZkZDkrVkpIWHExRWtQUHZoZ29kenAwNmZyaFJkZVVHWm1wdjJ4NE9CZy9ldGYvOUtHRFJ2MG4vLzhSeXRYcnRUR2pSczFaODRjaFlTRTJKZmFHemx5WkpHeC8vZS8vNzNpdmQxenp6MTY3cm5uaWp6dTUrZG5MOGRTL3plTHpkM2QzZjc4MkxGamRmdnR0eGU1YnNlT0hYcnh4UmV2K0pwRzJicDFxeFl1WEtpb3FDZzVPVGtwSWlKQ2YvM3JYM1hOTmRmSTA5TlR5Y25KMnJKbGk3WnYzNjdQUC85Y2FXbHA2dEtsaTMwRzF1VUtDbHVYQ2k3MWFUWWo3amNuSjBmTGxpM1RUVGZkcE1XTEYrdXV1KzdTNzcvL3JqZmZmRk50MjdaVlVGQ1FMQmFMWEV2NGNGZDZlbnFoUFowQUFBQUExQXpWODc5eVVHZmQxNm10dmpvUXBkdzhtK0haWCs2UDBvZ09yZVZTeW1iVkFJQ2FKU3NyUzd0MjdWSlVWSlJpWTJNVkh4K3YrUGg0KzV2WGw3SVdzK2ZQeUpFanRYZnZYdGxzTnNYR3h1cnh4eC9YOWRkZnIySERocWxUcDA1WGZPM0tYSHYwNkZINzhhdXZ2bHJHdTgyWG5KeGNydk9MVTVteG8vS2FOMit1enAwNzI3OCtjK2FNL2ZqU3ZZWUtacnNFQmdZcU9EalkvblBkdUhGak5XM2FWSUdCZ1lxSmlkSEFnUVBWdm4zN0lxOXovUGh4alJzM3JzaitSUmFMUlRmY2NJTnV1T0VHN2R1M1Q5bloyY1hPNXV2ZnY3OXV1KzIyUW8vbDV1Ykt5Y21wMEZKMmtvb3RsQXJzM3IxYnJWdTNMalRiNmRJOWU2ckRVbmh0MjdaVng0NGQ5Y0FERDZoTGx5NmFPM2V1VnE1Y3FUMTc5cWg1OCtZS0NRbFJseTVkZFBQTk44dGlzU2dtSmthZW5wN2F1SEZqc1hrRlJYWlVWRlN4czlBdVY5V3plSXk0MzJYTGxpazVPVm0zM1hhYkZpOWVMSXZGb24vODR4KzY4Y1liMWJ4NWN5MWN1RkNMRmkzU3pKa3pGUm9hV3VqMXYvamlDLzN3d3crYU8zZHVpY1VUQUFBQWdPcUpZZ25WU2lOdkw5MGNGcUtWUjQ0Ym5uMHFOVTFyWW1KMWE2c1dwWjhNQUtqMnJGYXI1cytmcnlWTGxpZ2pJNlBDT2QyNmRkT1VLVlAwemp2dktDa3BTWGw1ZVZxM2JwM1dyVnVua0pBUURSMDZWTGZlZXF0OVB4bWpyaTF1S2JHeUtxNGdLNi9LakIyVk4yM2F0Qkwzb0VsTFM3Ti9qeTlldkNncGYyYkhoUXNYaXN5NmMzVjExWmd4WTNUMDZGSEZ4Y1dwZWZQbVdyVnFsWDc2NlNlOS9mYmJXckJnZ1NJakl6VjU4bVNGaDRjWHVqWW1Ka1pidDI3VmZmZmRWK0k0ZzRLQzFMVnJWL3ZYbVptWkdqSmtpQjU1NUJIZGYvLzlaYjdmano3NlNINStmcG8yYlpyaTQrUHQyVkwrc3BhTEZ5OHVkaWs4TnpjM05XclVTRTVWOE1HZ2dJQUFqUm8xeXY1MXUzYnRKRWx4Y1hIYXUzZXZUcDA2Slp2TnByLzk3VzhhUEhpd1dyVnFkY1c4cEtRa1NWS2JObTEwelRYWGxIamVkOTk5cHdzWExoaHdCK1ZUMmZ2TnpzN1dsMTkrcWV1dXUwNk5HemUyUCs3azVHUmZZdSs3Nzc1VFlHQ2dXclpzV2VUMXc4UEROWC8rZkMxZnZseDMzbm1uT1RjSkFBQUF3QlFVUzZoMlJvYTNONlZZa3FSNWV3N3BsbFl0WkNuOVZBQkFOV2ExV3ZYQ0N5OW85KzdkOXNkQ1EwUFZxVk1uTld2V1RFMmFORkdUSmszVXVIRmpEUnMyck5TODNyMTdhOTY4ZVZxK2ZMbVdMbDFxZitQN3hJa1RtajE3dGhZdFdxVG5uMzllM2JwMU0remF2THc4KzNHL2Z2MFVFQkJRb1QrTHlxak1mYU55eG93Wm8zNzkrdG0vM3JScGsyYk5taVZKbWpoeG9nNGNPRkRvL05KbXRYM3d3UWM2Y2VLRUZpNWNxTk9uVDJ2djNyMzJyUEhqeDJ2Q2hBbDY2YVdYZFBYVlY4dHF0Y3JGeFVVYk4yN1VnZ1VMNU9Ua3BIdnV1YWRNNDg3S3lwSWtlWGg0bFBsZTA5TFNkUFRvVVQzeXlDT1NwT2pvYURrN085dG5TTTJmUDE4SERoeFFlSGk0b3FLaTlNd3p6MmpPbkRscTNyeTVkdTNhZGNWU3hneTdkKy9XeFlzWEZSSVNvajU5K3Rqdk5UTXpVOGVPSFNzeSs2c2t4NC9uLzN1MlQ1OCtldUNCQjBvOGIrM2F0UTRwbGdwVTlIN2QzTnpVdEdsVCsvZjFja3VYTHRXNWMrZjA3TFBQRnBuZEp1V1gyeDA3ZHRUQ2hRczFlUERnUWtzakFnQUFBS2plS0paUTdiUU44RmZ2Wm8yMTdlUnB3N09QbkwrZ0xiR25kRTF3RThPekFRQlZaOG1TSmZaU3lkZlhWNis4OG9xNmRPbFM1RHlicmV4THE3cTd1K3V1dSs3UzhPSER0WGZ2WGkxZHVsUy8vUEtMYkRhYkVoTVQ5Y0lMTDJqR2pCbkZMaE5Ya1d0OWZIeVVrcElpU1JvOGVIQ0orN1NZclRMM0RYTzgvdnJyOWhsTHAwK2YxdWpSby9YS0s2OG9QRHhjUjQ0YzBlVEprd3ZONEVsS1N0TGV2WHQxNTUxM0Zwblo0KzN0cmFsVHAyckNoQW4ydlg0KytlUVRIVDU4V0crKythWmlZbUwwNmFlZnFrbVRKcnJ1dXV0S0hWdEIrZGl3WWNNeTM4KytmZnRrczlrVUVSRWhTZHExYTVmQ3dzTHNzK0dXTEZtaUR6NzRRTE5uenk1VVFDeGJ0a3lmZnZxcHBrNmRXbWpmcU5LY09IRkNXVmxaYXRPbVRabXZ1ZFRpeFl1MVk4Y08rKytQZ0lBQU5XdldUQzFhdEZETGxpMlZtWm1wRmkxYXFINzkrbGZNMmI1OXV5U3BZOGVPRlJwSFdUbnlmcWRNbVNKL2YzL2w1dVlXZWp3OVBWMExGeTVVdTNidHJsZ00zbmZmZlpvMGFaSldyRmloNGNPSFYyajhBQUFBQUtvZXhSS3FwWWZDMjVsU0xFblN2TDJIS0pZQW9JWmJ1M2F0L1hqa3lKSEZsa3BTeGZZaXNsZ3M2dHExcTdwMjdhb2pSNDdvNVpkZlZtSmlvcXhXcStiT25hdnAwNmNiY20yelpzM3N4VkpNVEl6RGlxVUNsYmx2bE4rc1diUHNNNVF1NSszdGJUOHVXUHJPeTh0TGZuNSs2dEdqaDVZdFcxYm8vRldyVnNsbXMrbm1tMjh1TnE5ZXZYcUZTcHN6Wjg0b05qWldMaTR1bWpCaGdrYVBIcTIzM25wTGpSbzFzaStIVnBKMTY5WkprbGF2WGkwcGY5WmJhVE5OZHU3Y0tTOHZMN1Z0MjFibnpwM1RuajE3N012dkpTWW1hdDY4ZWJyMjJtdlZybDA3UlVWRjJhOGJNV0tFdG03ZHF0ZGZmMTBmZnZpaGZlbThLN0haYkhyMjJXZlZwRWtUZmZEQkI2V2VYNXlDWXUvVXFWT0tqWTNWaVJNbkZCTVRvLzM3OTJ2VnFsWEt6YzFWdjM3OTlNb3JyNVNZY2U3Y09XM2V2Rm4xNnRVemRjYWZvKy8zMG4yeUx2V2YvL3hIRnk1Y3VPS2ZrWlQvODlPOGVYTXRXclJJUTRZTVlhOGxBQUFBb0lhZ1dFSzExS3RaWTRVSE5kQytoQ1REczNlZVR0VGVoQ1IxQ1dwZ2VEWUFvR3JFeHNiYWoxdTNibDNpZVR0MzdxelU2N1J1M1ZxalJvM1M2NisvTGtrNmRPaVFZZGVHaDRmYkgxdS9mcjMrOHBlL1ZHcXNsN3Q4QmtGNVZPYStVVFlUSmt6UWdBRUQ3Rit2WGJ1MjJEMlhDcjZQeFMwbEp1VXZWN1preVJKMTZkSkZZV0Zoa21TZnRWU3c1TjNsMTBkSFI2dEZpL3c5SnowOFBQVHl5eTlyMHFSSjltWHVDc3lZTWNOZTVtUmxaV25Sb2tWYXNtU0pPblhxcElTRUJFMlpNa1dlbnA3cTA2ZVByci8rZWsyYk5zMit2TjJsZHV6WW9mRHdjRGs1T1dueDRzV3kyV3dhTUdDQXJGYXJYbnZ0TlhsNGVHanMyTEZGcm5OMmR0YkVpUlAxK09PUGE5cTBhWm94WTBhcGV5MGRPM1pNYVdscGxWNCt6OFhGUmNIQndRb09EbGJmdm4zdGoyZG5aK3ZvMGFPcVY2L2VGYS8vOE1NUGxaMmRyUkVqUnRpL0IyYW9MdmQ3cVlTRUJIMzc3YmU2N3Jycml1enJkZm4rY0JhTFJYZmVlYWRtelpxbFRaczJxWC8vL3BXNkR3QUFBQUJWZzJJSjFaSkYwbE05d3ZYMHF2V201TS9iZTBodjM5U3Y5Qk1CQU5WZVFrSkNzWTluWkdSb3dZSUZwVjZmbloxdFg1S3JPRDQrUHFaY08yREFBSDM5OWRlU3BNT0hEMnZwMHFVYU9uUm9xZU05ZnZ5NHZSUzRuSWVIaHpJek15WGx6MHJwM0xtektXT0hjZkx5OHVUazVLU3paOC9hQzRoejU4N3AzTGx6Y25kM3Q4OE11blFXMDZVU0VoSVVIQnlzdSs2NnkvNVk0OGFOSlVudnZmZWVPblRvWUgvY1pyUHBqei8rVUh4OHZHNjc3VGI3NHlFaElmcjg4ODhMbFRaV3ExVUJBUUU2ZVBDZ3Z2enlTMjNldkZtcHFhbTY5dHByTlc3Y09IbDZldXJvMGFOYXZYcTFmdjc1WjYxYnQwNzE2dFZULy83OU5YRGdRTFZ2MzE2U2RPclVLY1hGeGVtMjIyN1RrU05IdEdUSkV2WHQyMWZCd2NGYXNHQ0JJaU1qOWVhYmI4ckR3ME0ybTAwblQ1NlVKUHZQWnNPR0RUVjY5R2k5K2VhYjJyVnJWNmxMNGhYc1RWV1JvbVhnd0lIbHZxWTRLMWV1MUxwMTY5U3dZY015NzExVlVkWGhmaThYRkJTa1diTm15ZC9mWCtmUG45Zmh3NGZsN2UwdHE5V3FEUnMyRlBuZE1talFJSVdHaGhZcG9RQUFBQUJVWHhSTHFMWjZObTJraU1hQjJuVTYwZkRzRGNkUEtpWTVSYUgrdm9abkF3RE0xN0psUzBWR1JrcVM1czJicC9EdzhFTExaQ1VtSm1ycTFLazZmYnIwWlZVZmZmUlJQZlRRUTdyaGhodUtGQzNwNmVsYXRHaVIvZXZMaTVyS1hCc1dGcWIrL2Z2Ymx4YWJQWHUya3BLU2RNODk5OGpMeTZ2UXVUYWJUWHYyN05HaVJZdms3T3lzMTE1N3JkaDdhZGFzbVk0ZVBTcEpXckZpaGE2Ly9ucDdXWEhwN0pYS2poM0dHVGR1blA3NDR3OWxaMmVyZCsvZWt2Sm5vWXdmUDk1K1R2djI3VXVjbVJjU0VxSjMzbm1uMEdQOSsvZlg5dTNiOWROUFAyblZxbFdGbnZQeTh0S0FBUU0wYk5pd1FvOFhsRXJSMGRHYU5HbVNrcEtTN0xPbHZMMjkxYWRQSDkxKysrMkZmaFphdFdxbHA1OStXazg4OFlTMmJ0MnFsU3RYYXRteVpWcTZkS2tlZmZSUjNYZmZmVHB6NW96cTE2K3ZidDI2NmVUSmsvTDI5dFpUVHoxZkNZazBBQUFnQUVsRVFWUWxTUm8rZkxqYXRtMnJybDI3YXZMa3lkcThlYk9rL0orM2tKQVErK3NNR0RCQUlTRWhaZHBEYVAvKy9XcmF0S2xDUTBOTFBmZHl4YzJhS292ZmZ2dk5QblpKMnJKbGkxeGNYUFRpaXk4VytidHN0T3B3djhVcCtIazlkZXFVSms2Y1dPaTUrKysvdjlEWEhoNGVsRW9BQUFCQURXT3hsV2RYYTZDSzdUeWRxRkVyZmpZbGUwaWJVTDF5WFM5VHNnRUE1bHExYXBWbXpweHAvOXJkM1YxWFhYV1YvUDM5ZGViTUdlM1pzMGM1T1RsNjlORkg5ZGxubjluUHUzd0doL1RucC9ZOVBEelV2bjE3QlFVRnljM05UV2ZQbnRXK2ZmdnNlOXk0dUxqb25YZmVzYy9FcU95MWtwU2FtcXF4WThmcXhJa1Q5c2M4UER6VXNXTkhlMUYyN3R3NVJVWkc2c0tGQzVMeTl5UXBxVmhhc0dDQjVzMmJaLys2Y2VQRzZ0cTFxMncybTNidDJxWC8vT2MvaG8wZEZiZDQ4V0wxN3QxYklTRWgrdU9QUDNUcTFDbDVlWGtwSWlKQ2JtNXV5c3JLVW1Sa3BISnpjK1hwNmFtMmJkdVd1Z1Nja1diTm1pV2J6YWJRMEZDMWE5ZE9yVnUzTHZQckp5UWthUFhxMWJyampqdnN5NmNWL09lR3hXSlJTa3FLZkgyTGZyRG53b1VMU2tsSmtadWJtNEtDZ2twYytxODBEejc0b1ByMTY2Y25ubmlpek5mRXhNVG84T0hER2pSb1VJVmU4L0xyTXpJeXRILy8vakx2bS9iZGQ5OHBPVGxaanp6eVNMbGZ1enJjYjRIczdHeTV1cm9XK3Q3WmJEYnQzTGxUdWJtNWNuSnlVbUJnWUlrekxnRUFBQUE0bnFXTS96RkdzWVJxNytsVjY3VTkvb3podVM1T1R2citMN2Vwa2JlNW55UUZBQmpQWnJQcG5YZmVLVEliNDFKRGhnelJtREZqQ3IzNVdWeXhOR2pRSUpYMno2R0dEUnZxdWVlZUs3SU1WMld1TFhEaHdnVzk5ZFpiMnI1OSt4VnpwUHpsNlo1NjZxa1MzeERPek16VTJMRmpGUjBkWGV6emE5YXNNWFRzQUFBQUFBQ2c5cUJZUXEyeDk4eFpQYnA4clNuWjkzZHVwNy8zN21aS05nREFmRnUyYk5HS0ZTc1VHUm1waXhjdnl0dmJXeDA2ZE5Dd1ljUFVxMWYrck5STDl4RXBybGlLalkzVm1qVnJ0R2ZQSHNYRnhTa3RMVTNPenM3eTkvZFhXRmlZK3ZidHF4dHZ2Rkh1N3U1RlhyOHkxMTV1ejU0OVdyTm1qUTRlUEtpRWhBVGw1T1RJdzhORERSbzBVRmhZbUs2NjZpcGRlKzIxSmU2MVV5QWpJME5mZi8yMWZ2bmxGNTA2ZFVxNXVia0tDQWhRdDI3ZDlQenp6NXN5ZGdBQUFBQUFVUE5STEtGV2VYYjFSbTJKTzJWNHJxZUxpMWJjTzBTKzdpVnZYZzRBQUFBQUFBQUFRRzFYMW1LcDZoWnJCeXJoaWU3bWJCcWVZYlZxOGFFanBtUURBQUFBQUFBQUFGRGJVQ3loUnVnVUdLRHJRcHFha3YzVmdTaWw1MWhOeVFZQUFBQUFBQUFBb0RhaFdFS05ZZGFzcGVUTUxDMDZlTmlVYkFBQUFBQUFBQUFBYWhPS0pkUVk3UnJVMTQwdG01dVNQWC92SVYzTXpqRWxHd0FBQUFBQUFBQ0Eyb0ppQ1RYS0U5MDdxMHk3aDVYVHhld2NmYmsvMG9Sa0FBQUFBQUFBQUFCcUQ0b2wxQ2l0NnZ0cFlGaUlLZG4vMlIrcDg1bFpwbVFEQUFBQUFBQUFBRkFiVUN5aHhubWllMmM1V1l5ZnQ1U2VZOVc4dlljTXp3VUFBQUFBQUFBQW9MYWdXRUtOMDhLdm51N3AyTWFVN0s4UEhsRmllb1lwMlFBQUFBQUFBQUFBMUhRVVM2aVJIby9vSkQ5M044TnpzM056OWRudWc0Ym5BZ0FBQUFBQUFBQlFHMUFzb1VieWRYZlRVejNDVGNuK0xqSmE4YWxwcG1RREFBQUFBQUFBQUZDVFVTeWh4cnF6WFN1MXJ1OW5lSzQxTDAvLzNubkE4RndBQUFBQUFBQUFBR282aWlYVVdNNU9GdjJqVDRRcDJTdU9ITlB4Q3hkTnlRWUFBQUFBQUFBQW9LYWlXRUtOMXJOcEk5M1lzcm5odVhrMm16N2F1ZC93WEFBQUFBQUFBQUFBYWpLS0pkUjRZM3QxbFp1ejhUL0tQMGFmVU5TNVpNTnpBUUFBQUFBQUFBQ29xU2lXVU9NMXErZWpCenEzTXlYN3c5LzNtWklMQUFBQUFBQUFBRUJOUkxHRVd1R1JyaDNWME12VDhOeU5KK0wxKzZrRXczTUJBQUFBQUFBQUFLaUpLSlpRSzNpNXVtaE16eTZtWk0vWXVrdTVlVFpUc2dFQUFBQUFBQUFBcUVrb2xsQnIzTnFxaFRvRkJoaWVlL2hjc3I2TFBHcDRMZ0FBQUFBQUFBQUFOUTNGRW1vTko0dEZ6L1hwYmtyMis3L3ZVMHBXdGluWkFBQUFBQUFBQUFEVUZCUkxxRlhDZ3hwb2NPdVdodWVtWkdYcnc1MzdEYzhGQUFBQUFBQUFBS0Ftb1ZoQ3JmTzMzdDNrNytGdWVPNDNoNDdvNlBrTGh1Y0NBQUFBQUFBQUFGQlRVQ3loMXFudjRhN25yelorU2J3OG0wMHp0dTZTemZCa0FBQUFBQUFBQUFCcUJvb2wxRW9EdzBKMGZZdG1odWZ1aUQramRjZmlETThGQUFBQUFBQUFBS0Ftb0ZoQ3JXU1JOS0Z2RDlWemN6VTgrMS9iZGlzck45ZndYQUFBQUFBQUFBQUFxanVLSmRSYWdWNmUrbHZ2Q01OejQxUFR0R0JmcE9HNUFBQUFBQUFBQUFCVWR4UkxxTldHdEExVm4yYU5EYy85Zk05QkphU2xHNTRMQUFBQUFBQUFBRUIxUnJHRVdzMGlhV0svcStUbDZtSm9icVkxVisvdTJHTm9KZ0FBQUFBQUFBQUExUjNGRW1xOUpqN2VHdE96cStHNXE0K2UwTzR6WnczUEJRQUFBQUFBQUFDZ3VxSllRcDF3Vi90VzZ0NDQwUERjTnpidFVIWnVudUc1QUFBQUFBQUFBQUJVUnhSTHFCT2NMQmE5ZEcxUHVUazdHNW9iblp5aVQzY2ZNRFFUQUFBQUFBQUFBSURxaW1JSmRVYUliejA5M1NQYzhOelA5eHhTWk5KNXczTUJBQUFBQUFBQUFLaHVLSlpRcDl6ZnVhMDZCUVlZbXBsbnMrblZqZHVWazhlU2VBQUFBQUFBQUFDQTJvMWlDWFdLazhXaXlkZjFscnZCUytKRm5VdlczRDJIRE0wRUFBQUFBQUFBQUtDNm9WaENuUlBxNzZzSjEvUXdQUGZUM1FkMTVQd0Z3M01CQUFBQUFBQUFBS2d1S0paUUp3MXBFNnJiMjdRME5OT2FsNmRYTjI1VGJwN04wRndBQUFBQUFBQUFBS29MaWlYVVdlUDc5bENvdjYraG1ZZk9udGNYKy80d05CTUFBQUFBQUFBQWdPcUNZZ2wxbHFlTGk5NjhzYS9oK3kxOXZHdS9ZcEpURE0wRUFBQUFBQUFBQUtBNm9GaENuUlpXMzgvdy9aYXljL1AwejErMks4L0drbmdBQUFBQUFBQUFnTnFGWWdsMW5objdMZTFMU05KWEI2SU16UVFBQUFBQUFBQUF3TkVvbGdDWnM5L1NuTi8yNlVUS1JVTXpBUUFBQUFBQUFBQndKSW9sUU9ic3Q1U2RtNnRYTm15VE5TL1BzRXdBQUFBQUFBQUFBQnlKWWduNEh6UDJXOXFYa0tUWnYrMDFOQk1BQUFBQUFBQUFBRWVoV0FJdVljWitTd3YyUldyamlaT0daZ0lBQUFBQUFBQUE0QWdVUzhCbHpOaHZhZkxHN1RxVm1tWm9KZ0FBQUFBQUFBQUFWWTFpQ2JpTXA0dUwzaHh3amJ4Y1hRekxUTW5LMW9TZnR5aUgvWllBQUFBQUFBQUFBRFVZeFJKUWpEQi9YNzNSLzJwWkRNdzhrSGhPczdidk1UQVJBQUFBQUFBQUFJQ3FSYkVFbEtCZmNGUDl2OTdkRE0zOHo0RW9yVC9PZmtzQUFBQUFBQUFBZ0pxSllnbTRndnM3dDlPd3RtR0daazdldUUzeEY5bHZDUUFBQUFBQUFBQlE4MUFzQVZkZ2tUVGhtaDdxM2pqUXNNelU3QnhOK0htTHNuUFpid2tBQUFBQUFBQUFVTE5RTEFHbGNIVnkwbHNEcmxHemVqNkdaUjQ4ZTA3djdXQy9KUUFBQUFBQUFBQkF6VUt4QkpTQnY0ZTczcnY1T3ZtNXV4bVd1ZkJBbEg0K0ZtZFlIZ0FBQUFBQUFBQUFacU5ZQXNxb2hWODkvV3ZRZFhKM2RqWXM4OVdOMnhXYmttcFlIZ0FBQUFBQUFBQUFacUpZQXNvaFBLaUIzaHpRVjA0V2l5RjVhVGs1K3R1YVgzUXhPOGVRUEFBQUFBQUFBQUFBekVTeEJKUlR2K0NtZXFsZlQ4UHlqaVduYU1MUFc1U2Jaek1zRXdBQUFBQUFBQUFBTTFBc0FSVXd0RzJvbnJtcWkyRjUyMDZlMXR2YmRobVdCd0FBQUFBQUFBQ0FHU2lXZ0FyNmE5Y091cmRUVzhQeXZqNTRXRjhmUEd4WUhnQUFBQUFBQUFBQVJxTllBaXJJSXVudnZidHBlUHRXaG1YTzJMcEwyMDZlTml3UEFBQUFBQUFBQUFBalVTd0JsZUJrc1doQzN4NGEwaWJVa0x3OG0wM1ByOTJpcUhQSmh1UUJBQUFBQUFBQUFHQWtpaVdna3B3c0ZrMjZ0cWR1YmRYQ2tMeTBuQnlOK1dHRDRpK21HWklIQUFBQUFBQUFBSUJSTERhYnplYm9RUUMxUVc2ZVRTK3QvMVZyWW1JTnlRdjI5ZEdudHc5UWdLZUhJWG40VTFwT2pyN1lGNmtOeDA4cUxpVlZHVmFybzRlRVdzalR4VVhOZlgxMGZZdG1lakM4bmJ4ZFhSMDlKQUFBQUFBQUFLQkVGb3ZGVXFiektKWUE0MWp6OHZUQ3o3OXEzZkU0US9JNk5nelFoNFA3eTh2VnhaQThTTnZqejJqS3BoMjZ1bGxqRFcwYnFqQi9QLzU4WVlyMEhLdWlreTlvYVZTTWZqMTVXcFA2OVZTdnBvMGNQU3dBQUFBQUFBQ2dXQlJMZ0lOWTgvTDB5c1p0V24zMGhDRjV2WnMxMXI4R1hTdFhKMWF1ckt6dDhXYzBlY00yVGJtaGozbzBDWEwwY0ZDSC9INHFRWlBXYjlYazYzdFRMZ0VBQUFBQUFLQmFLbXV4eER2VmdNRmNuSncwNWZvK3VyTmRtQ0Y1MjA2ZTFrdnJ0eW8zanc2NE10SnljalJsMHc2OTF2OXFTaVZVdVI1TmdqVGxoajZhc21tSDBuSnlIRDBjQUFBQUFBQUFvTUlvbGdBVE9Ga3NlckZmVDQwTWIyZEkzdHFZV0UzYVFMbFVHVi9zaTlUVnpScXJlK05BUnc4RmRWU1BKa0c2dWxsamZiRXYwdEZEQVFBQUFBQUFBQ3FNWWdrd2lVWFMyRjdkOUdUM3pvYmsvUmg5UXBNM2JsTWVxMWRXeUliakp6VzBiYWlqaDRFNmJtamJVRzA4ZnRMUnd3QUFBQUFBQUFBcWpHSUpNSkZGMG1NUm5mVDNQaEdHNUswNmVseXZidHhPdVZRQmNTbXBDdlAzYy9Rd1VNZUYrZnNwN21LcW80Y0JBQUFBQUFBQVZCakZFbEFGN3UvVVZtLzB2MXF1VHBYL0s3Zml5REc5dG1rSDVWSTVaVml0OG5KMWNmUXdVTWQ1dWJvb1BjZnE2R0VBQUFBQUFBQUFGVWF4QkZTUlFXRWhldi9XRytUcjdsYnByS1ZSTVpxOGNUdDdMZ0VBQUFBQUFBQUFxaFRGRWxDRklob0g2dk1oTjZsWlBaOUtaNjA4Y2t6ajFtNVdkbTZ1QVNNREFBQUFBQUFBQUtCMEZFdEFGV3ZoVjA5emg5Nms4S0FHbGM3YWVPS2tubDI5a2FXMUFBQUFBQUFBQUFCVmdtSUpjSUQ2SHU3NmNIQi8zUlFhWE9tczMwNGw2TW1WNjVTY21XWEF5QUFBQUFBQUFBQUFLQm5GRXVBZzdzN09tbnBqWDQzcDJVVk9Ga3Vsc2c2ZVBhZkhWdnlzMDZucEJvME9BQUFBQUFBQUFJQ2lLSllBQjdKSWVyaExCODIrNVhyNXVidFZLdXRZY29vZVdycEdCeExQR1RNNEFBQUFBQUFBQUFBdVE3RUVWQU85bWpiU2dqc0dxVVBEK3BYS09aZVJxY2RYL0t5MU1iRUdqUXdBQUFBQUFBQUFnRCs1T0hvQUFQSTE4ZkhXcDdjUDBMUXR2MnRwVkV5RmM3SnpjelgrNXkxNitxcHdQZEsxb3lxM3lCNEFWRXg2YnJhK2o5dWg3VWxIZERveldabTVPWTRlRWdBWXhzUFpWWTA5L05XclFXc05hOTVUWHM2Vm0za09BQUFBQURVSnhSSlFqYmc1TzJ2U3RiM1VyVkdncHYrNlV4bFdhNFd6M3Y5dG40NG5YOVRFZmozbDVzemtSQUJWWjAveWNjMkpXcTNFckJSSER3VUFUSkdabTZOamFZazZscGFvZFdjTzZKbTJONnVyZnd0SER3c0FBQUFBcWdUdk5nUFZqRVhTMExhaCt2TE9RZXJZTUtCU1dTdU9ITlBqSzlicVZHcWFNWU1EZ0ZMc1NUNnV5ZnNXVXlvQnFETVNzMUkwZWQ5aTdVMCs0ZWloQUFBQUFFQ1ZvRmdDcXFrUTMzcjZkTWdBL2JWcmgwb3RaM2NnOFp3ZVdQS2p0c1NkTW14c0FGQ2M5TnhzellsYTdlaGhBSUJEekk3NlFlbTUyWTRlQmdBQUFBQ1lqbUlKcU1aY25adzArcW91K21Cd2Z3VjVlVlk0SnlVclc4K3UzcWozZjkrblBKdk53QkVDd0orK2o5dkJUQ1VBZFZaaVZvcStqOXZoNkdFQUFBQUFnT2tvbG9BYTRLb21RVm80L0JiZDNDcWtVam1mN1Q2b1ozN1lvSE1abVFhTkRBRCt0RDNwaUtPSEFBQU94ZTlCQUFBQUFIVUJ4UkpRUS9pNnUrbjFHNjdXdndaZHEwYmVYaFhPMlJGL1J2ZCt0MW9iVDV3MGNIUUFJSjNPVEhiMEVBREFvZmc5Q0FBQUFLQXVvRmdDYXBoK3dVMjErSzViZFUvSE5oWGVlK2xjUnFiK3ZtYVRYdDI0WGFuWk9ZYU9EMERkbFpuTDd4TUFkUnUvQndFQUFBRFVCUlJMUUEzazVlcWljVmQzMTZkRGJsS1l2MitGYzVZZGp0RzkzLzJnMzA0bEdEZzZBQUFBQUFBQUFFQnRSYkVFMUdCZGdocG93UjAzNitrZTRmSndjYTVReHVuVWREMjVjcDFtYk4ybDlCeXJ3U01FQUFBQUFBQUFBTlFtRkV0QURlZm03S1JIdTNYVWYrKytUWU5idDZ4d3pzSURVUnJ4N1NyOWZDeE9OdU9HQndBQUFBQUFBQUNvUlNpV2dGb2l5TXRULzd5K3QrWU92VW5oUVEwcWxKR1FscTduMTI3VzJOVWJGWmVTYXZBSUFRQUFBQUFBQUFBMUhjVVNVTXQwRG15Z3o0YmNwTmR1NktNZ2I2OEtaV3lKTzZXLy9QY0hmYkxyZ0xKemN3MGVJUUFBQUFBQUFBQ2dwcUpZQW1vaGk2UmJXclhRZDNjUDF0OTdkMU9BcDBlNU03SnpjL1hoenYwYThlMHFyVHh5WEhrMkZzakRuMno4UEFBQUFBQUFBQUIxa291akJ3REFQTzdPenJxL2N6c05iOTlhM3h3Nm9ubDdEK2w4WmxhNU11SXZwdW5sRFZzMWYrOGhQWE5WRi9VTGFTcUxTZU5GelJBYkc2dS8vLzN2NnR1M3IrNjg4MDYxYk5teVROZU5IajFhY1hGeGtxUWxTNWFZT0VMVWRBM2M2Nm01WjRBa2FXL3lDZGtjdlBOYll3OS90ZlZ0b3ExbkR5czd6MXJvdVpiZWdhcnY1aU5KMm5VK3BzU00zZzFhUzVMT1psM1UwZFF6NWczMmZ6N3AvYVFhdVBub3psOW1tUDVhcUI1cTZ2ZThnMjh6U1ZKeVRwcE9aU1JYS09PYXdIYTZ0VW1Fem1hbGFIdlNFVzA1RzJYa0VBRUFBUDUvZTNjZUhtVjU3My84TXpQSkpKbnMrMDRJRUJLMlJGWkJCQlZFQlVYbGlOcHExZU9wdGg2cnR2U25wL1c0Vk55UGJkWGF4UzVxdFZXTCswSlZCQkZGRkpROWJDRmhDWkNFTEdUZmsxbCtmeVFNaEd6UEpCTWk4bjVkVjY5cjVwbjd1Wjg3ZVVKaTV6UGY3dzBBT0FIQkVuQWE4UGV4NkFmajBuWEZxT0Y2WTJkYndGVGQzT0xSSEhzcXE3Vm94UmZLakkzUzdaTXlOVDR1ZW9CV2krNzgvZTkvMTZ1dnZ1cCt2bUxGaWk3SHpaa3p4LzM0bW11dTBZMDMzdWpWZGF4ZHUxWlZWVlg2OE1NUE5YUG1UTVBCVWtORGcrcnI2NzI2Rm53M25SazVRamNQbnkxSnV1ckxwOVY2UXBoenNsMFFuNmtGU1ZQVU1MeFo5MlF2VVg1OW1mdTFCVWxUTkRObVZOdmpIdDdRLytYb3l5VkpxMHQzNmFuZEh3enNnb0ZUeUtOWjM1Y2tmVks4VFgvTSs5amo4NGNHUnV2MmtSZkp6K3lyT251VFhzbGY0KzBsQWdBQUFBQk9RTEFFbkVZQ2ZIeDBmV2FHRm80YW9iZHo5bXJKemx3VjF6VjRORWQyeVJIZC9NR25tcHdRcSt2R3BXdGFVandWVEtlWmRldldTWklDQXdPVmxaVTFhT3M0UGtBN0daS1RrL1hDQ3krYzFHdWllKy9NdUxOZjU5KzI4UVVWTmxUME9zNXNNdW1jbU5HU3BHYW5YWWNheXZ0MVhRRGVFK0lib0YrT3ZseCtabDg1WEU0OXNldDlsVFhYRFBheUFBQUFBT0E3ajJBSk9BM1pmSDMwZzNIcCt2NllrZnJzUUlGZTNaR3JyU1ZIUEpwamZWR0oxaGVWYUhoNHFINHdMbDBYRFUrUnI1bHQyNzdyNnVycXRIUG5Ua25TbENsVDVPUERueEY4dDUwUk5sUVI3YTN1VnBac2s4UGxIT1FWZFM4eElFSVhKMDdRaFBCVVJiYXYrYzJ6ZjY1R1I0dkttbXUwczdwQVN3czNxcVNwMnFONWczejhOU0VpVldlRUQxVnFZSXhDZlcwSzhRMlEwK1ZTbzZORkZTMTFPbGgvUkR0ckNyVHVTSjZxVzN2L3dFSi81K3dwV0xTN0hLcHRiVkorZmFtK0x0K2p6MHAycXRuWjJ1MzQza0xLRXl2UlRoeS90ZXFBSHRqMlJvOXo5R1pPM0RqZG1uWmhqOWZ0eWtEZDgxTkJpSzlOaThkZHFWai9VRW1TeFdUV2crT3U4bmllRzc5K1ZsVXRWTk1DQUFBQWdDZDRSeEE0alZuTUpzMU9UZGJzMUdUdEtLdlF2M2JrYXNYK2czSTRqZTluc3JleVdvdFhmNk0vYmRpbTc0MUowK1hwd3hYcVp4M0FWV013ZmZQTk4zSTRISktrNmRPbnV4OTd5cFB6ekdhelRLYnU2K0tDZzROMTl0bG5HNXJybzQ4K2t0UldiVFZ6NWt5UHpzRzMwMTFiWHRiaHhrckQ0MStlZHJ0SDg4K09HeXRKY3NtbEZjWGJQRHIzWkZxUU5FWFhEajFiRmxQSGdOOWlNaXZJeDE5QlB2NUtEWXlSV1NiOWRlOUtRM01HK2ZoclFkSmt6VXVZSUgrTGI2ZlhMU2JKMXh5Z0VOOEFEUTJNMXN5WVVRcTNCbXJKZ2E5TzZwd244akZaRkc0TlZMZzFWZVBEVTdVZ2FZcCtrN05VZTJxTERjL2hpYXl3RkNYWklsWFFqMnEyU3hJbmVuek9RTnp6RXoyY2ViWEdoQ1o3dHE2VHNNZFRxSzlORDQ2N1NrTUNvL285bDhzMXVIdTRBUUFBQU1DcGlHQUpnQ1JwVEhTRUhqNTNxdTZZbktuM2MvZHJhVjYrQ212ckRKOWYxdENvMzYvUDFwODNidGZNbEVSZE5qSlZVeFBqWk80aEVNQ3BaK1hLdGpjbi9mejhOSG55WkYxMDBVVjltc2VUOHg1NDRBRk5uejY5Mjllam82UDE4NS8vM05CY1IwT2lpSWdJajgvQnQxT2pvMFgxOXVZQm1UdkdQMVJuUnFaSmtqWlg1cXYwVzFyMXNURDVURjA3ZEliN2VXRkRoYUw4ZytWbjl0WEtrbTJLc0FacFpIQ0NBbjM4RE0rWkVaS2dYNHk2WEdGV20vdVlTOUwrdWxLVk5sV3J4dDRvcTlsSDRkWkFEUTJNVnFpdnJmdkpCbkJPU2ZycVNLNnEyeXRPek8yaHlvamdPSGNsUzZ4L3FCYVB2VkwvcytVVkZUWjJibi80VWRGbVNWS29OVkJuUlkzc2ROeUlTeEltNk05N3V0NzNyamRuaEEvVkVKdG5BY2xBM1BOVFJaSXRVbmVQdmx3SkFlRnl1bHg2SnZjamZWNjYwOUM1SWI0QmVpVHplMHF5UlVxUy9yRi90YUVLT3dBQUFBQkFSd1JMQURxSUNiVHBwdkZqOU1QeFk3U2x1RXhMOC9icmsvMkgxTkJxTjNSK3E5T3BsZnNQYWVYK1E0cTJCZWppdEtHNk5DMVZRMEtEQjNqbEdHamw1ZVhhc0dHREpPbXNzODZTeldic1RWK2dOd0VXcXlMOGd0elB3M3dEM1k4VEE4TFY2anBXNFZiU1dDMzdjYzk5VFJiNW1nZm1QMmN1UzV6a3JnWjV2M0REZ0Z5anYxSURZM1ROMExhS1BhZkxwVC92V2E0VnhkdjAzSm0zeU0vcXF6L2tmaXlwcllwblpzd29SZnVGOURybjJkRVorbW42WFBtWUxKS2tPbnVUM2pyMHRWYVY3T2oyVGZnUndYR2FGVHRXelk2dS8xWU14SnhIdlZld1hybTFoenNkbnhxWnBwK216NU8veFZjMkh6Lzk1N0J6OU1pT2R6cU5PMXJOTXpJNHZrT3daS1RLcDg3ZXBDQWZmNTBUTTFyL3pGL2RwNUJ6Zm51MVVvT2pSUUVXYTYvN0ZnN0VQZS9Pc3NOYnRhRmlYNi9qem8wWm81VEFLTFU2amYyM1FsOU5qVXpUSGVsekZXQ3h5dTV5NkttY0QvWFZrZDJHenJWWnJQclYySVZLc2tYS0paZWV6VnVoRmNYWkE3cGVBQUFBQVBpdUlsZ0MwQ1dUcFBGeDBSb2ZGNjI3cGszUXF2d0N2Wis3WHhzUGw4cG8wNWl5aGthOXVIV1hYdHk2U3htUjRUbzNKVkhucENScVJFUllyMitjNGR0bnhZb1ZjanJiOXBlWk0yZU9KT211dSs0eWZQN3p6eit2aW9vS2o4OUxTMHZ6WUpVNEZZMFBINnE3UmwzYTVXdFBUYmlody9QYk5yNmd3b2FLYmwvM2xoRGZBSGNidkFQMVI3UzE4c0NBWEtlLzVpZE5sS245TitxbkpkdTdiZGRuZHpuMGFjbjJYdWRMRDBub0VBQnRxenFvSjNhOXJ6cDdVNC9uN2FrdDdyYlYzRURNYWNTNjhqeUY1Ni9XajRiUGxpU05EMCtWeldKVmc2T2x6M09lYUc5dGliTENVK1J2OGRXY3VFeTlXN0Rlby9NVGJSRWFINTRxcWUzcnpRd2IwdXM1M3I3blBWbFRsbU5vM05UMnlyNml4aXBKMHBtUkl6eStWclIvU0lmemR0VVVxYVk5ZFBRMSsraWFsT202TEdteVRHb0w0UjdmK2E2MlZSMDBOTGZWN0tON3h2eUhoZ1hGeXVGeTZxbmRIK2pMTW1PQkZBQUFBQUNnTTRJbEFMMEs4UEhSdkJGRE5XL0VVSlUzTm1uMXdTSjlmcUJRWHhjV3E5VnBiQ1A3blBKSzVaUlg2cytidGlzaEtGRG5wQ1RxM0pSRW5SRWJMWXVabU9sVXNIejVja2x0YmVRbVRtejdoUDBGRjF4ZytQd2xTNWE0Z3lWUHpnTjZZbmM1NU1rV0tiNW1pNkZ4RnlkTWtKKzViUStnNDZ1VjNwbHhaN2ZuOVBUYVVUTmpSbWxtektnT3h4YXVlVklPbDdIZnBTZktERDBXUkd3MFVGblNrMEFmUC8xaTFHWHVBR2hqeFQ0OXR2UGRQcTl0b09iMHhOb2p1ZTVneVdJeUs4WS9WUG4xWlY2YmYxZE5vYkxDVXlSSmMrUFAwSHNGRytReS9QRUxhWDdDUlBjSExYSnFDZzBGUzk2ODU5NXl0TzNnMFgybWZqbjZjby9ueUFwTFVWWllpdnY1QTl2ZTBOYXFBeG9UbXFTZnBGMm8rSUJ3OTJzMmkxVVBqcnVxVDJ1MW1NeTZNMk8rN3N5WTMrMllrN0ZQRkFBQUFBQ2N5Z2lXQUhna01zQmZDOUtIYVVINk1EVzAyclcyNExBK08xQ29MdzRWcWE2bDFkQWNSWFgxK3RlT1hQMXJSNjVzdmo3S2pJbHlWMGVOaVk2UW44WFlHNzg0ZWJaczJhSkRodzVKa21iTW1DR3oyZHpMR1lCeFh4M0o3ZkJHN3J5RThicTVQUXk0NnN1bmUyeXY5Yk5OTDNXb1lPcU5rZkFuM0Jxb1N4TW51Wit2THQxbGVQNlRMY3g2ckcxZ3ZhTi9lMDFkbWpoSjRlM3psVFhYNk9uZEgvWTdBQnFJT1QxUjI5clk0Ymtub1k4Ulc2cnlOUzlodkVKOEE5cjM1QnFoZGVWNWhzNE44dkhYdWJHakpiVlY0R3lzMktlcmhrenI5VHh2M25NanBrV04xS1dKay9UQXRqZlU3T3o4ZDk1bXNTcTBmVTFkN1dIVkgrUERVM1hmMkN1b2NnWUFBQUNBYnhtQ0pRQjladlAxMGV6VVpNMU9UWmJkNlZSMmFiazJGSlZvL2VGU2JTc3RsOTFBTlZORHExM3JDb3UxcnZCWXU2UGg0YUdhbmh5dnRJZ3dEUThQMWREUVlGbS9oV0hUN3QyN3RXTEZDdTNZc1VQRnhjVnFhR2lRdjcrL1ltSmlsSkdSb1duVHBtbmF0R2t5bVhwK1M4eHV0MnZWcWxYNjRvc3Z0Ry9mUGxWVVZNaG1zeWsrUGw0elo4N1UzTGx6RlJRVTFPTWNmVkZkWGEzYmI3OWRodzhmMjV2a3BwdHUwdFZYWDkxcDdLdXZ2dXArSEJMU2ViK09vcUtpWHE5bnR4OExCNHlNOS9IeFVVeE1USy9qQUcvN3dkQVo4cmY0dXA4ZnY2ZlRiUnRmNkREMmh0UnpORGxpZUpldkhlOFBFLzlMa3JTK1lxOWUydjk1aDlmNkU3UTBPVm9WNk9NblNZcjNEOU0yR1dzTmRpS2J4YXBMMnZmNmthUi9IZml5MTFaMWd6R25weUtzeDM1M09seE9IVzV2MWVZdERwZFR5NHUzYW1IeVZFblN4WWtUREFkTEY4Wm51YXZpVmhadjYvQnoxaE52M1hNamh0aWlkTmVvUzJXU2RNT3djL1RYUFo5MEdwTWFGT3NPZm82Mkx2engrcjhadnNaZkp0OHNxYTN0M2ovenYzQWZyMnlwbDh2bFVtbFR0U1RwallOcmRkdklpeVJKUDlud2ZLOHREYWRIcGV1bTRiUGtra3QzYkh5eDE1KzllUDh3UFpyMWZjUHJCZ0FBQUlEVEdjRVNBSy93TVpzMUlTNWFFK0tpOVNOSlRYYUhza3VQYUVOUnFUWWNMdEdPSXhWeU9JMTlVbnh2WmJYMlZsWjNPbTYxbURVeFBrYVpNVkVhR1JHbTVOQmdSUVg0Szlpdjk4M092YW02dWxwUFAvMjAxcXhaMCttMWhvWUc1ZWZuS3o4L1g4dVdMZE03Nzd6VFl5aVVrNU9qMy96bU56cHdvT1ArTGRYVjFhcXVybFpPVG83ZWUrODlMVjY4Mkt0ZlEwdExpKzYvLy80T29kTENoUXU3REpWeWNuSzBlZlBtSHVlNzRRYlA5cmt4TWo0NU9Wa3Z2TkQ5Ry9WSFZWUlU2TG5ubnZQbytsVlZWUjZmZzIrbkFJdlYvU2E3Tnd3TGl0VjVzV082ZmYzRTZxaEdlMHUzcjNXbDBkN2lVWVZWYi9iVmxXaGNlL3UwQytPejlFbkpOams5NlEzWUxpdDhxR3dXcXlTcHFxWGVLMVZhQXpHbnA2WkdIZHVqYlVQRlByWDBVUDNXRjJhWjlHSFJaaTFJbWlLTHlheXhvY2thR2hqZGE3czlpOG1zdVFuakpiVlZVWDFRdEVtaHZqWkQxL1RXUFRmaVlNTVJmWHg0aXk2S1AwTVh4VEZDSTNNQUFDQUFTVVJCVkoraHI4dnpPdTAzTmp5bzdRTUFMa2s1dFcwZkdqZ2FCbm1peWRIYTVYbFA3SHBmQlEzbHNoMzM3N3k2dFVIMTlwNnJ0WTYyS015dE9leHUwZGNUYi80ZUFRQUFBSUR2T29JbEFBUEMzOGVpS1FteG1wSVFLMm1jR3UxMjVaVlh1ZmRheWltdjFON0thc05oa3lTMU9KeGFXMUNzdFFWOTM4eTl2K3JyNjdWbzBTSjNXN2lqd3NMQ1pMVmFWVk5UbzZZbVk1L0l6ODdPMXIzMzNxdkd4bzZ0bWdJREEyV3oyVlJaV1NtNzNhNlNraExkZDk5OU92UE1NNzN5TmJoY0xqM3h4QlBhdVhPbis5ajU1NSt2SC8zb1IxMk9YN0praVZldU8xQ3FxcXIwMm11dmVYUk9iVzJ0eCtkNDA0OCsrSFRRcmoyZ09oZXplWlhGWk81VTNmUHJNMzdndGZsTk11bW00Yk5rT29VYWIzMWFzdDBkTWd3TGl0WFAweS9SNzNPWGVUelA4WHZiWkZjZDlFcTd1b0dZMHhPSnRnaDNhN2xtWjZ0ZXplLzhZUUJ2cUd5cDE1ZGx1OTE3WjEyY01FRi96UHU0eDNPbVI2Y3JzcjJhYW4zNVhwVTBWUnNPbHJ4MXo0MTZhZi9ubWhDZXFoai9VTjArY3E1K2RrTDF6NWoyUForS0dpczZ0UjQwbTB6OURyMzIxWlZJa213eUh2d01DWXpTcFBaS3doWEYyZjI2UGdBQUFBQ2dNNElsQUNkRmdJK1BNbU9qbEJrYjVUN1c0bkJxWDFXMWNvNVVLcStpU2dXMWRkcFJWcUdxcG9IZk02S3ZYbjc1NVE2aDBnVVhYS0FiYnJqQjNiTE41WEtwc0xCUVgzNzVwZDU3NzcxdTU2bW9xTkRpeFl2ZG9aTEpaTkxjdVhPMWNPRkNKU2NuUzVLYW01dTFaczBhUGZmY2N5b3JLOU1ISDN6Z2xhL2hoUmRlME9lZkgydkZkZWFaWityT08rL3NzbVZmWGw2ZXZ2cnFLOE56eDhiRzZwNTc3dW55dFljZmZsaWxwYVdTcEdlZWVhYmJPZTY0NHc3RDF6dlZGTlhXUzVJMkZmZGN6WENxU2g2Z1lDbmNHcWpMazZZbzJpOVlUK3g2ZjJBdUltbCs0a1NOQ2trY3NQa0h3dWVsdTNSdXpCaDNkY2IwNkhRTkM0cHhWd29aTlNJNHp2MTRWMDJoVjlZMkVIUDJ4c2RrVWF4L3FNNk1TdE1WU1ZOazgvRlRxOU9oeDNhK3E0TU5Sd2JzdWtzTE43cURwWmt4by9TUC9OV2RRcGJqelQrdVJlQy9pelo1ZEMxdjNYT2ptaHl0K21QZXgxbzg3aXBGV29OMDgvRFplbXAzMjk4amk4bXNjV0Z0ZjdPMlZSMXJ5V2VTTkN0MnJLNU9PVXNQYjMvYjY5LzdsNmZkYm5qc2JTTXZjcmZRQXdBQUFBQjRCOEVTZ0VGanRaaVZFUm11ak1qd0RzZWRMcGRLNnh0VlVGdW5ncG82N2EyczF0ckNZdVZYMVF6U1NvODVQcERKeXNyU1hYZmQxZUYxazhta3BLUWtYWDMxMVZxd1lJRjhmTHIrTmZ2c3M4K3FwdWJZMS9Pem4vMU04K2JONnpER3o4OVBzMmZQMXZqeDQ3Vm8wU0pEK3hMMTVxT1BQdXBRZ1RSbXpCamRkOTk5c25Temg5VWYvL2hIdVZ3dW1jMW1PUTNzbVdXMVdqVnExS2d1WC9QMWJkdEx4R3cyZHp1bUw0WU5HNmEvL09VdmhzYk9tVE5Ia3ZFMmU4ZWY0dzFSdGdDdnpYVzYrUEdJMlpvWlBWcStaa3VIZGxhYksvTWxTWC9NKzFqbHpiV0c1N3QvN0VKSmJXK1dIeS9KRnFrZkREMWJrdFRnYU5IMnFrT2FFam04bjZzZmVDNjU5UGl1ZDNYSHlMbWFGalZTa2hRZmNPeDNhbWJZRUdWWDliNEh6L0hWTWhVdGRWNVoyMERNMlpYL08rUGFibC83NnNodXZaSy9Sa1dObFFOMmZVbmFVMWVzbkpwQ1pZUWt5bXIyMFFWeG1YcnIwTmRkamgwVmtxZ1JRVzJoVzM1OVdZZEF4Z2h2M1hOUFpGY2QxTWVIdCtyQytDek5qQm1sZGVWNVduc2tWNk5Ea3hUUUhtaDlVNzdYUFQ0bE1Gby9HWG1oVERMcDl2U0w5SXN0cnd4WXV6NEFBQUFBd01sSHNBVGdXOGRzTWlrdXlLYTRJSnNteGNkME9jWWxxYkhWcnFxbVpoWFYxV3R2WmJXS2F1dFYzZHlzdXBaVzkvOXFXMXBWMTlLaTZ1YWVOL2sycXJ6ODJCdmI2ZW5wUFk2MVdydis5SGhwYWFsV3IxN3RmbjdlZWVkMUNwV09GeEVSb2J2dnZsdTMzMjc4RTlwZDJiUnBrMzczdTkrNW53OGRPbFFQUC95dy9QeTZiaSswY3VWSzdkaXhRNUowMldXWDZaMTMzdW5YOVk4R1U5MkZiWjV3T0l4dGN2OXRZN1dZSlVsL21YZmVJSzlrWUR5ODV4OWVuM04yN0RoSmt0M2wwSWFLZmU3akQyNS9zMC96ZFhXZTJXVFNUMGZPbGErNTdXZnpIL3MvVjRvdHF0TzRiNnNtUjZ1ZTJQVyt6b3Nab3h1R25kTWgwRms4N2lwdHJ6Nmt2KzFkcVlQMTNWZU5oUGdlQ3oyUGIzUFdId014cDZmT0NFOVZrRStBVnBmdTFLclNIUU1hYml3dDNLaU05b3EzaStMUDBMc0Y2N3RzLzllaFdxblFzMnFsbzd4eHp6MzEwdjdQTlRGaW1LTDhnblhMaURuYVZWMmdHZEZ0SHhKb2RMUjBDTWp5Njh1MG9uaWJMb2pMMUlpZ09QMUgwcGw2ODlBNnI2M2xKeHVlVjRPajQ5OTFtOFdxVzBiTWNiY0pmSzlnZzk0dFhHOTR6bmovTUQyYTlYMnZyUkVBQUFBQXZzc0lsZ0Nja2t5U2JMNCtzdm42S0NFNHNOc0E2cWhKejN0blA1M1EwRkJWVnJaOTh2MzRQWW84c1dyVnFnN1ZQOWRlMi8ybjdZL0t5TWhRUmthR2NuSnkrblROL1B4OFBmamdnKzVBSmpZMlZvOC8vcmlDZ29LNkhOL1kyS2kvL3ZXdmt0cjJqN3JoaGh2NkhTelo3WFpKM2crV1hLZmdwK0FuOXZMemVzcmEwNy9UZzMwRGRHbmlSTTFMbU5EaCtOb2p1ZnJIL3RWcWNyUW94aiswZnhmcFFsbFR0UUo5L0NWSld5c1BhUG5ocmJwNStHeXZYMmVnclNyZG9iWGx1WnFmT0ZGWERaa21IMU5iSmVMWTBHUTlPZjU2dlpxL1J1OFVmS1BlL3NYNG1ydXVZT3lQZ1pqenFLK081S3E2cGQ3OTNHcnhWYmcxVU1NQ1l4Um1EVlJtMkJCbGhnM1J2SVFKZW56bnV5cHJIcGpxMTNYbGVTcHJybEcwWDRpaS9JSjFabVNhdmpxeXU4T1lHUDlRblJtWkprbXFhVzNRNnJLKy9SMDV5bHYzM0loR1I0ditsTGRjOTQrOVFpRytBYnB0NUVYdUlHMTkrVjdaWFIwRC8zL3VYNjJwa1drSzhRM1ExU25UOUUzRm5uNEZYWFd0VFhwZzJ4dVNwSkttYW5kb1p6YVpORE42bEs1TG5ha0k2N0cvYVMxT3U2cU8rN25vVGIyOVdiZHYvSHVIeWtnQUFBQUFRTmNJbGdEQUE1TW5UOWJ5NWNzbFNkdTNiOWVqano2cUgvLzR4NHFNakRROHgvYnQyOTJQazVPVGxaS1Mwc1BvWTlMVDAvc1VMRlZXVnVyZWUrOVZmWDNiRzJ5aG9hRjYvUEhIZTF4elMwdUx1MVhmTGJmY29zREFRSSt2ZTZLbXByYUtoYU10OGZyaitHQ3BxNzJoY0dxSjhndldaWW1UZFg3Y09QbGJPdjU4M0pmOW1yWlh0KzFyZHYvWWhSb2ZQdFRyMTEvd3hXLzBTY2syWFpJd1FVL3Qvc0FyYjhJUGxpWkhxOTQ0dUU0WHhwK2hTR3VRR2h3dHNsbXNzcGpNdWk1MXBxTDhndlhYdlNzN25WZmIycWhJdjJCSlVyQ1BkMW8yRHNTY1hYbXZZTDF5YXc5M09tNlNsQm1Xb3B1R3oxS1NMVkxEZ21MMHE3RUxkZWVXZjNacWhlZ05UcGRMSHhadDFnMnA1MGlTNWlkTzZCUXNYWnd3UWViMjMxa2ZIODVXcTdQLzFaZDl2ZWQ5c2JseXYxYVY3TkI1c1dNME1XS1krL2lLNHV4T1krdnNUWG81ZjdWdVRidFFQaWFMZmp6OGZOMlR2YVRUT0tQc0xvZTJWaDF3UHcveERkQTVNYU0xTjM2ODRnUENKTFdGUTErVTdkS0Y4Vm02Y3NoVWhWa0Q5V3pleHozK213N3p0ZW1DK0N6TlN4Z3ZoOHVwbjJ4NGZrQitQZ0FBQUFEZ3U0UmdDUUE4Y1AzMTErdXJyNzVTWFYzYmZpR3JWcTNTbWpWck5IdjJiRjE2NmFWS1MwdnJkWTc4L0h6M1l5UGpqK3BMdU5QYzNLejc3cnRQSlNVbGtxU0FnQUE5K3VpalNrcEs2dkc4ME5CUVRaMDZWUzZYUzdObkc2L2NPSFRvVUs5N0VsVlhWL2Q3MzZMbTVtYjNZNXZOMXNOSW5Bb3VpTXZTSlluSHFwVHE3YzBLOUdscjBiaTdpOEJnSUh4UnVrdTdhNHBVM2Rwd1VxNTNzdnhzNDR1NmE5UjhwUVhIUzVMbUpvelh6cHBDclNuckdGSlh0dFM3UTZDaGdkR2RYdStMZ1pqVEV5NUpXNnNPNk82dC85TFRFMjVRcEYrd0VtMFJ1aVJob2xmYnNoMXZSWEcycmg1eWx2d3R2c29JU2RTd29GanRxMnYvL1d1eDZ2eTRZNjBkUHpxOGVVRFdZUFNlOTlVTCsxYnBqUENoQ3JlMi9VMDYzRmpsRG45UDlFbnhObDBVZjRhR0JjVnFkR2lTem9zWm8xV2xPL3A4N1dpL0VFMklTTldVeUJIS0NrdVJ4ZFRXWHRUaGNtcGx5WGI5SzMrTnFsb2I1SEE1ZFhIQ0JNMkpHNmQ2ZTVOZTJ2OTVoM2xNTWlrclBFWG54NDdUMUtnMDl6eVNOQ2N1VTBzTE4vWjVqUUFBQUFCd09pQllBZ0FQeE1iRzZxbW5udExqanordXZYdmJOaXB2YlczVnNtWEx0R3paTXFXbHBlbktLNi9VdWVlZTIyMGxUVzF0cmZ0eFdGallnSzczdmZmZWM3ZWdrNlE3N3JoREkwZU9OSFR1Z2dVTERGZFRuV3dORGNmZS9DZFlPdldWTmxmTEpaZStMdCtqcFlVYk5UUXd1c3RXZEViM1Zib3dQa3UzakdnTEx4ZDg4UnRENTVRMTEvVFlJaTAxTUVaUFRyaSt4em5lbVhGbnI5ZVpHVE5LTTJOR2RUcit2MXYvcFYwMWhiMHYxRU5selRWNllQdWJlanpyR2lYYjJxb1VyeDR5clZQSWtGTlRwQkhCY1pMYTJxaDV3MERNMlJkMTlpWXRMZHFvLzB3OVY1STBQVHA5d0lLbGVudXpWcFZzMTl5RThaS2tTeEluNkpuZEgwbVNac2VObGMzU3R2ZmVsMlc3VmVsQm16WlBHTDNuZlZWbmI5Sy9DemZxdXRTWmtxUmFlNk5NVXBkVlFTNUpMKzcvWEErT3UwcVNkSDNxT2ZxNllvOGE3TTFkak80czBpOVlreU9HS3kwNFRtTkNreFY3UWl2TUJudXpWcFpzMTlMQ2pTcHJycEcveFZjM0RqdXZRenZOeTVNbWEzZE5rZGFWNXlrdE9GNW5SWTNVekpoUkhkcm1sVFJWNjh1eUhIMVJscVA4K2pLUHZoOEFBQUFBY0RvaVdBSUFEdzBkT2xSLyt0T2Z0SExsU3IzKyt1c2RLcER5OHZMMDZLT1A2czAzMzlUZGQ5L2RaV1hRMFpad2tuZmF3dlZrMkxCaHlzdkxjKzlEOU9xcnIycnk1TWtLRGUxOW41ck16RXpEMS9ubEwzL1o0K3VscGFWNjRZVVhKRWxqeG96Ui9Qbnp1eDM3K09PUDkzcTk0NytIaHc4ZjFuUFBQV2R3cFcycXFxbzhQZ2NEWjJ2bEFkMjYvbmtWTjFWSmFxdHU2WW1QeWFLWHB0NHFzOG1zeDNlOXE2MlZCM29jZjdwcnNEZnJuL3RYNjMvSExKQWtKZGtpRmVrWHJQTG1ZeUYzZHRVQmQ5Vllla2lDVWdLamRLQWYrK0VNMUp4OXRhK3UxUDA0SVNCOFFLKzF0R2lUTGtvWUw1T2tzNk15OVBkOW42bTJ0Vkh6NHNlN3gveTdjTk9BcnNISVBlOHJYN05GRjhSbnVaK1BESTdYbkxoTUxlK2lIWjRrYmFzNnFQVVZlelU1WXJnYUhNMks4UXRSdnQxWWVHT1NkT093YzJVMUgvdS9MSGFYUTFzckQyaDEyUzZ0TzVLbkZxZTk3WHNkbmFIclUyY3EyaTlFTGttdjVIK2hvWUV4bWg2ZHJ2OU91MEQvTmZ3OFJmdUZ1T2VwYVczUXFwS2RXbk1rUjN0cWl6My9SZ0FBQUFEQWFZeGdDUUQ2d0d3MmE4NmNPWm96WjQ2MmI5K3VEejc0UUo5OTlwbTdPaWczTjFlTEZpM1NzODgrcTZpb3FBN25CZ1FFdUZ2cEhkMzN5SWpHeGthUDF6bHAwaVNkZi83NSt0T2YvaVNwclZYZHZmZmVxMS8vK3RmeTkvZjNlTDd1SEcyWDUzSzVWRkJRb09Ua2p0VUphOWV1ZFQvT3pNenNzYjJla1dDcHNyTFMvZmpRb1VONjdiWFhQRnB2YlcydHgrZGc0UFJVS2RTVitJQXcyZHBiNVIzeHdodmxSaFEwbHV1MmpTOE0yUHhsVFo1OUR6eTFvNmFndy9OUVgxdUhrR0ZUNVg0ZGFhNVZWSHZydW10U3p0WmpPOS90MXpVSFlzNitNaDlYUVdwM09RZjBXb2NiSzdXcFlwOG1SZ3lUcjltaTgyTEdhRTlkc2VMYkE2MmNta0x0cVJ2NElLTzNlOTVYbHlWT2NsY091ZFFXL3R5UWVvNDJWT3hUUlV0ZGwrZTh0Tzl6YmEwOG9HV0h0OGpod2ZmL1NIT3QvbDI0VVROalJtdHIxUUZ0cXRpdkxaWDcxZUJva2RSMlg2ZEhwK3VLNURPVkdoZ2pTYXBvcWRNenV6L1MxcW9EU20wUGxrSjhBeVFGNkhCanBlcnNUVW9ManBmZDVkU1NnMSt5bnhJQUFBQUE5QUhCRWdEMDA5aXhZelYyN0ZqZGVPT04rdjN2ZjY5MTY5cGFMRlZWVmVtbGwxN1MvL3QvLzYvRCtORFFVSGV3ZFBEZ1FjUFhLU29xNnRQNkZpeFlvS0tpSXIzN2J0c2J1ams1T1ZxOGVMRWVldWdoK2ZoNDc4OUFkbmEyL3Z6blA2dXdzRkRQUGZlY29xT1BWWjBjLzNXZUdEcWQ2SU1QUHBEVUZ0NTFwNktpb3Arcnhha3NNU0JDa3RUcXRLdTRzYXJIc2IyMXA3dng2MmRWWmFBbFdhdlRvY0tHcm4vdS9DMisrbjdLMlhycjBEclZ0SFlPZ0VjR3gydCs0a1Q5TWUvalFYc1QyOS9jc1RxeXp0N1U0Ym5ENWRUYkJkL29SKzB0Q0tkRWp0REZDUlAwUVZIZksyc0dZczYrR3RtKzM1QWtsVFQxL0RQakRVc0xOMnBpeERCSjBvem9ESGRMdXJiWFRzN1gzOXM5NzR2RWdBZ3RIREpWa2xUY1ZLVzNEbjJ0bjZSZEtKdVBuMjRlTVZ2L3QvTzlMczhyYkt4UVlXUGZmbSsvY21DTi9wbi9SWWRqRWRZZ3pZb2Rvd3Zpczl4VlNFNlhTOHNPYjlFckI5YW93ZDZzRWNGeHVudjA1ZTV6TmxmdTE0UGIzMUtrWDdDZW5mUkRSVmlEZEdYeTFFNXpBd0FBQUFCNlI3QUVBRjRTRXhPanhZc1g2N2JiYmxOZVhwNGs2WnR2dnVrMExpMHRUWVdGYlh1cDVPVGtxSzZ1VGtGQlFaM0dIYSt4c1ZIYnRtM3I4OXB1dmZWV0ZSY1h1ME92RFJzMjZJa25udERkZDkvZDdWNVFubHF6Wm8zNzYzN3l5U2YxMkdPUHVWL0x5VG0ydDBkNmVucVA4MWl0MWw2dlZWSlM0bjY4YU5FaXpaczN6OUFhNTh4cDIzY25PVG5aM1pyUDZEbjQ5a2dOYXF0TTJGOWY1bEgxdzBDNUxlMGlUWTlPMTh6b1VYcGkxM3NkOWtvYUZ6WkU5NDM1RC9tYWZSVGxGNnlIdHIvbHJyYndoc2tSdzdXK1ltK3Y0NlpFam5BL0xtK3BVMmxUZGFjeHl3OXYxZlNva1JyVHZoL1NENGZQa3EvWm9uY0wxaHRlVDRERnFzYmp2cjZCbU5OVFlkWkFYWExjbmp2ZmxPL3A4MXhHYmEwNm9JUDFSelFrTUVyRGcrTTBKTEN0Y3JXc3VVYnJ5blA3TmJjMzc3a25mRXdXL1R6all2bTFCMWJQNzEybERSVjdkVmJVU0kwUFQ5WFV5RFJOalVyVHVpTjUvYnJPaVp6dHJWeERmRzA2TTNLRXBrZWxLek44aUV4cSs5dmxra3RyaitUcTFRTmZxckNoUW1hVFNWY2tuNm52cDB5WHhXUlduYjFKUVQ3K0dtSnJ1d2ZsemJWNnQyQ0RyaHd5VmZNVEorbnpzbDA2T0VndEdnRUFBQURnVk5YOXg4RUJBQjR6bTgwYVAvN1lQaHJWMVozZnlNdktPclkzUlV0TGk5NS8vLzFlNTMzcnJiZlUwTkRRNTNXWlRDYmRjODg5U2t0TGN4OWJ0V3FWdTBXZU45eDAwMDFLU1VtUjFCWmMvZXRmLzVJazJlMTJiZG15UlpJVUVoTFNhOFdTRWNkWFFDVW1Kdlo3UHB4YXBrZTFoWk9wZ1RFZEtsRzY4b08xdisveGY5VUdxcFY2OGgvSloycDZkTnQ2R2h6Tm5hb3lkdGNVS2FlbXJkb3dJeVJSRDJaZXJTQWY3N1doL044eEMzUm54bnlOQ0k3cmRzeWtpT0c2TG5XbSsva0gzVlRNT0Z4Ty9XYlhVbmRyd3FNdHpoN0ovSjdHaGlhNzM4Zy9rYS9aUjFNajAvVEEyQ3QxYWVLa0FaL1RFMk5Eay9WbzV2Y1U0bXVUMUxhdnprRHZiM1RVdjRzMlNtcjdtby91RWZSUjBSWjNVTkpYM3J6bm5yZytkYWFHQmNWS2tyNHAzNnNON2VIV3Mza3IzSlY0TncrZkxadWw5dzhIR0dXU1NRdVRwK3J4ckd2MDR0VC8xcTFwRnlnclBFVW1tZFRrYU5YeTRtemR2dUh2K3ZXdXBTcHNxRkI2U0lKK2ZjWjErc0hRR2JLWXpOcFpYYUQ3c3R2YW5rYjZCYnREc1RjT3JWVkJRN2w4elJiZFAzWmhoNzJYQUFBQUFBQzlvMklKQUR6d3lTZWY2UHp6eis5eHpQNzkrOTJQVDl4ZlNaSm16WnFsdi96bEwycHFhbXRMOU1vcnJ5Z3JLMHRqeG96cGNyNk5HemZxbFZkZTZjZXEyL2o3Kyt2aGh4L1diYmZkcHJLeXRvM1QzMzMzWFlXRmhlbmFhNi90OS94V3ExVjMzMzIzYnJ2dE50bnRkcjN3d2dzS0RBeFVlSGk0dS9YZjlPblR2VklodFcvZlB2ZmpoSVNFZnMrSFU4ZlF3R2dsMnRwYTRmbWFMZnJGNk10MGYvYnIzYmJacXJjM0Q5aGF6bzBaclI4TW5TRkpxbXlwMStMdGIzWnFoZGZpdE91UkhlL292ckZYYUV4b2tvWUh4ZXJCekt2MHEyMXZxTGFMdG5sOU1UMDZYZE9qMDFYVjBxQzlkY1dxYm0xUW9LVnRENnJmVGZoUGQ3V01KRzJwek5mN2hSdTZuYXVxdFVIL3MrVVYvZS9veTVYV0h0cU5EazNTUTVsWHE3YTFVWGwxeGFwdWFaRGQ1VkNBeGFyNGdIQU5zVVhKMTJ5UkpPWFVGcDZVT1k5M1dkTGtEZ0doMldSV3NHK0FoZ2ZGdXZjQ2txUW1SNnNlMy9sZXA1WndSMXYxaFZvRHV6eisxNzByZTd4K2R6NHIzYVVmREozWnZyK1AxT3hzMVlyaTdEN05kU0p2M25NakxvelAwdnpFaVpLa3FwWUcvU252WS9kclpjMDFlam4vQzkwMGZKWWlyRUc2TG5XbS9yTG5rMzVkN3lpWFhJcjBDMUo2eUxIZjg3bTFoL1ZaeVE1OVhyclRYZjAzeEJhbHExUE8wclNva1RLcGJlK25kd3UrMFN2NWEyUTJIZnNjWGFDUG41cGJXdFhxZE9qWHU1YnFpZkhYS3RJYXBBZkdYYW43czE5VGVUZDdSQUVBQUFBQU9pSllBZ0FQL04vLy9aL2VmdnR0elo4L1g1TW5UKzRRSEZWVVZPaU5OOTdRK3ZYSFdqek5tREdqMHh3Mm0wM1hYSE9OdXhWYlMwdUxmdkdMWCtpNjY2N1QzTGx6RlJJUzRwNXY2ZEtsV3JKa2lSd09oMGFPSEtuYzNQNjFVSXFJaU5Bamp6eWluLzNzWis0S3FCZGZmRkZoWVdHNitPS0wrelczSkEwZlBsejMzMysvSG56d1FkbnRkdjNoRDM5UWVIaTQrM1Z2dEpXcnFLalFnUU1ISkVtQmdZRmRobmY0N3Jvby9neEpiVUdPU3k1RldJUDBXTmIzOWNTdTk3VzkrdEJKVzhla2lPRzZiZVJGTWtscXNEZnJ3ZTF2ZHR0cXJOblpxa2QydkswSHgxMmxFY0Z4U2cyTTBZUGpydEw5MjE3dmQ3aTBwN2JZWGJrU1pyVzU5L1U1Nm1qQTRIUzU5TkhoelhweDMrZTl0ZytzYXFuWFBkbXY2WktFQ1ZxUU5GbkI3Y0ZJc0crQUpvU25kbnVlMCtWU1JYUFhiOHdQeEp4SG5SVTFzc2ZYSldsZlhhbWV5ZjFRQjdwb2VUWTNZWHdYWnh3NzN0ZGdxZFZwMS9MaXJWcVkzTFluMFdjbE83Mnl6OUZBM1BPZVRBaFAxYzN0SVpzay9TRnZtYXBiTzFiUWZsaTBXZWZFakZKYWNMd3VqRDlEU3dzM3FxaXhzdGU1elFZK2FQQksvaG9sQkVSb2EyVyt2anFTcStMajlzZ2FFNXFzU3hNbmFuTGtjSGYxMjRINkkzcDJ6M0x0YnE4VVBCcFFTc2NxeHlUcFlNTVIvWGJYdi9XTDBaY3BJU0JjVDAvOFQvMTV6d3A5V2JhNzF6VUJBQUFBd09tT1lBa0FQSlNYbDZjbm4zeFNVbHV3RVJRVXBLYW1wazV0N3hJU0VycXRCTHI2NnF1MVpjc1diZHJVMXA2b3VibFp6ejMzbko1Ly9ubUZoNGZMNlhTcXVycGFydmFXU1FzWExwVFZhdTEzc0NSSnFhbXB1di8rKzNYUFBmZkk0WEJJa243M3U5OHBORFJVWjU5OWRyL25uelp0bXU2NTV4NDkvUEREY2pnY3FxaG9xeVFaTjI2Y3hvMGIxKy81di83NmEvZmo4ZVBIZTIyUEtIejdwUWJHNklMNFRFblNzc05ibEYxMVFBK011MUxCdmdGNk1QTnFmVks4VFc4ZVdqZmc2NWdXTlZJL3o3aFlGcE5aclU2SEh0MzVqdkxyeTNvOHA5SFJvc1hiMzlRam1kL1RrTUFvRFEyTTFnTmpGK3IrYmEvM3E2cnFyaTB2YTB4b2txWkVwbWxrY0x6aUE4SmtzL2k1MzB6ZlVYMUkyNnNQNmJPU25SM2VrTzlOcTlPdWR3cSswYkxEV3pRcFlwak9DQitxRVVGeEN2RzFLZGpYWDA2WFM0Mk9GaDFwcmxWaFk0VjJWaGRvZmZtZUhpcytCbUxPcnJqVTl2MnViSzdUN3RvaWZYVWtWNXNxOXFsL0RlajY1c09pelZxUU5FVm1rMWxMMjF2ajlkZEEzZk91VEFoUDFTOUhYeVpMZTlYUDZ3ZlhhbVBGdms3alhITHBUM25MOVVqbTkvVGN2azhOaFVxU2xHU0xkRDl1ZFRtNkhGTm5iOUt2dHIzdWZoNXVEZFE1TWFNMU8zWnNoL1BMVytyMDJvR3Z0TEprVzRkMmcvSCs0UjNtT3Q3NmlyMzZiYzYvdFNqOVlnWDUrT3ZPalBtYUZqbFNieGQ4clgxMXBZYStCZ0FBQUFBNEhSRXNBWUFIckZhcldscU9iU0pmWDErdit2ck9lN1JNblRwVml4WXRVbEJRVUpmem1NMW1QZlRRUS9ydGIzK3JUei85MUgzYzVYSzVneGlwYlcra2E2KzlWdGRmZjcxZWZQRkZyMzBkRXlkTzFFOS8rbE4zUU9aeXVmVG9vNC9xc2NjZTY3QUhWRjlObWpSSm8wZVAxclp0Mjl6SGR1M2FwU2VmZkZMWFhIT040dUs2M3h1a055dFdySEEvbmp4NWNyL1dpVytuNDZzS25PMlZGbWFUU1Q4YU1Wc21tVlJ2YjlaSGg3ZW90clZSRDIxL1cvOHo2bEtGK0Fab1R0dzRuUjgzVmtlYWE5M25oL2dHcU43ZTNLRml3Mkl5eTlkc2tZL0pJait6aitvZHplNDlZbnB6ZnR3NC9mZUlDMlEybWRUaXRPdUpYZTlyUjNXQm9YUHI3RTFhdlAxTlBYN0dOWXIyQzlHd29GamRQM2FoZnJYdGRjUFg3OHFPNm9KT2EzanV6RnNVYVEzU3ZlMzd5L1JWbzZORlg1VGw2SXV5bkg3TjQrMDVGM3p4RzYrdHg5TzVQQmxmMlZLdmhXdWVORFEydC9hdzRia0g4cDRmTlQ0OFZYZVB1VncrcHJiQTZzdXkzVnB5NE10dXgrZlhsK25INi8vV0tieUpzQVlweERkQWRmWW1OVGhhMU56K3M1NW9pOUF0STQ1VnNaWWY5Ky8yUkhIK1lab1VPVXhuUmFVckl5U2h3OTVjUlkyVmVxOWd2VmFWN2xDcnMzTTROVCtwcllWZmVVdGRseFZqYTQva3FyS2xYbmVPbXE5SWE1Qzd6V0JPVGFIK3R2ZFQ3YXNyNlhaZEFBQUFBSEM2SWxnQ0FBKzgrdXFyK3VTVFQ3UnAweWJ0Mzc5ZjFkWFZjamdjQ2dnSVVHSmlva2FQSHExWnMyWXBJeU9qMTdtTzdrbDB5U1dYYU5teVpkcTJiWnNxS2lyazQrT2o2T2hvWldWbDZlS0xMMVpxYXZkdG92cGo3dHk1S2lvcTBwSWxTeVJKcmEydHV2LysrL1hiMy81V0kwYU02UE84R3pkdTFEUFBQS09pb3FJT3grMTJ1ejc2NkNNdFg3NWM1NTU3cm1iTm1xVUpFeWJJeDhmNG42STllL2E0d3lxejJhd3BVNmIwZVoxR0hOMEhDd05yWnN3b1RRaFBWWFZybzV3dXA4NkpHUzFKcW1sdGxNUGxsRW5TcldrWEtpTWtVWkwweHFHMTdoWnlPNm9QYWRHbWwzUkQ2am1hRVpNaGsweUs5Z3R4ei8zUzFKLzBldjMvMmZLSzhtb1A5empHYkRMcHh0VHpkRW5pQkVsdDRjZ2pPOTdSRGcvYjcxVzAxTFdGUzFuWEtNakhYeU9ENC9XTFVaZnA0UjF2OTZ0ZEdlQnQ5ZlltZDZYU3RxcURlaWIzbzE2cnZyb0tiakpDRW5UWHFFdDd2VjVYbFZDalE1TjArOGlMRk9jZjF1RzQzZVhRK3ZLOStyaDRxN0lyRDJoOGVLcEdoeVNwcHJWUkxVNjdYSElwMWo5VWMrSXlOYTI5VmVMcTBwM2RYanVucHREOWUyUlc3RmlaSk5rc2ZpcnFadTgyQUFBQUFEamRFU3dCZ0FkQ1EwTjF4UlZYNklvcnJ2RGFuRVpieE4xNDQ0MjY4Y1liZXgxM2ZFVlBiMzc0d3gvcWh6LzhvZUh4UGRtK2ZidGVmdmxsYmR4NHJOMVRRa0tDN3I3N2JtM2R1bFZMbGl4UlhWMmRIQTZIVnE1Y3FaVXJWeW9vS0Vobm5YV1dNak16bFo2ZXJwU1VsQjViMi8zakgvOXdQNTQrZmZxQTc2KzBmUGx5OTJOL2YvOEJ2ZGJwekNTVE8wdzYzdGZsZXlSSjMwdVpydG14WXlWSnUyb0t0YlN3WTB1eGlwWTZQYlg3QTcxeVlJMW1SbzlTWnRnUXBRUkdLNlI5SDUrZTFObWJ0S2UydU5keFVYNGhtaGFWSmttcWJXM1VnOXZmMHA2NjNzL3JTbUZEaFI3YithNFdqN3RTUGlhTERqV1V1eXV6Z0crTDNOckQrckJvczFJQ28vWElqbmZVNHJUM2FaNzk5YjIzbEh1L2NFT1g3U1NQRDN5ZExwZDJWQi9TbXJJY2ZYVWt0ME9JZFY3c0dKMGQzZjBIT2c3V0g5RWJCM3R1azFuYjJxZy81QzdUdndzM2FuN2lSTDErY0cyL0tna0JBQUFBNEx1TVlBa0EwR2UxdGJWYTE0MTFrQUFBQ0o1SlJFRlV2WHExbGk1ZHFyMTc5N3FQbTB3bXpaa3pSN2ZlZXFzQ0F3T1ZrWkdoaXkrK1dLKy8vcm8rL1BCRDkzNVVkWFYxV3I1OHVUdkE4ZmYzMS9EaHd4VVRFNlBJeUVoRlJVVnAvUGp4R2pac21MNzU1aHV0WGJ2V2ZRMXZobnMzM0hDRG5FNm5iRGFiL1AzOVpiRllWRlZWcFVPSGpsV2pwS1NrZU8xNjZLaXdvVUoybDBNdWw5VGl0S3VtdFVGYnFnN29IL3MvbHlTdEtNN1crUENoaXJBRzZiYzUvKzZ3ZjhyeFNwdXE5ZWFoZGU1OWxuek5GZ1ZZL09SbjlwSFY3TlBXL3M1c2tWa21PZVdTeStWU2c2TkZyaTdxTUp4eWRiaE9hVk8xN3NsZW92OFpkWmwrdC90REhXdzQwcSt2ZVdkMWdmNlErN0VpL1lMMTlxR3Zlei9CUXpkOS9XZXZ6NGx2dDRHNDU2L2tyNUZMTGpVNyt4NndsRFJWNjBEOUVmbVl6REtaVE80MmRxMU91NG9hSy9WNTZVNnRLOC9yOHR4V3AwUFA3UDVJY2Y1aFdsK3h0OHVLS0VuS3FTbnFNbGdxYWFyV2wwZDI2NjJENjlUb2FPbml6TTd5Njh2MCs5eGxCcjg2QUFBQUFEZzlFU3dCQUR6bWNEajA2S09QNnF1dnZwTGQzdkZUN0JrWkdicmxsbHMwWnN5WURzZURnb0wwWC8vMVg3cisrdXUxZHUxYWZmenh4OXF3WVlNY2ptTjdZalExTlduSGpoM2FzV09ISk1saXNlaHZmL3ViSk9tVFR6NXhqNXN3WVVLbitmc2pKaVpHVzdaczZmWjFrOG1rK2ZQbmUrMTY2R2hQWGJHdVhQTlV0NjhmYWE3VnZkbXZLZEl2cU1kOVdFN1U2blNvMWRuUXB6VTl0L2RUUGJmMzB3N0hTcHFxZGVmbWYvVGFEc3lvejN0b3pRVjhHeGdOWTNyaWRMbjBzMDB2OXZuOFhUV0YybFZUMk9PWUQ0bzJhZG5oTGZJeFdXUXhtU1NUU2MyT1Z0cExBZ0FBQU1BQUlWZ0NBSGpNWXJGbyt2VHBXcjE2dGZ0WVptYW1ycm5tR2syY09MSEhjMzE4ZkRSanhnek5tREZERFEwTnlzN08xdWJObTdWNTgyYmw1K2ZMZFZ5VnlJVVhYcWprNUdSSjBoMTMzS0g5Ky9lcnVMaFlpeFl0NnRPNlkyTmpKVW1Sa1pFZGpnOGZQbHpaMmRseU9qdS9DWm1hbXFvYmI3eFJvMGQzYnRXR2s2ZkZhZGZoeHFyQlhvYlhRaVVBM3VWd09RbVNBQUFBQU9Ba0lWZ0NBQmh5dEVJb0ppWkdralJyMWl6dDNidFhEb2REOCtiTjA1QWhRenllMDJhemFlclVxWm82ZGFva3FhV2xSUVVGQlRwdzRJQU9IanlvZWZQbXVjY0dCUVhwb1ljZVVuWjJ0dUxpNHZyME5iejg4c3RkSHIvbGxsdDB5eTIzeU9sMHFyVzFWVTZuVTA2blUzNStmdkx4NFU4bEFBQUFBQUFBY0JUdmxnRUFESG42NmFjN0hidjU1cHU5ZWcycjFhcGh3NFpwMkxCaFhiNGVGeGZYNTFESkNMUFpMRDgvdndHYi83dk8zK0xMWnZjQVRtditGdC9CWGdJQUFBQUFERGp6WUM4QUFBQjhOOFQ1aHczMkVnQmdVUEY3RUFBQUFNRHBnR0FKQUFCNHhaVElFWU85QkFBWVZQd2VCQUFBQUhBNklGZ0NBQUJlY1ZuU1pFWDdoUXoyTWdCZ1VFVDdoZWp5cE1tRHZRd0FBQUFBR0hBRVN3QUF3Q3RzRnF0K012TEN3VjRHQUF5SzIwWmVwQUNMZGJDWEFRQUFBQUFEam1BSkFBQjRUVlpZaWg0WWR5V1ZTd0JPRzlGK0lWbzg3aXBsaGcwWjdLVUFBQUFBd0VuaE05Z0xBQUFBM3kxWllTbDZldUovNnIyQzlmcW1mSStLbTZyVTVHZ2Q3R1VCZ05mNFczd1Y1eCttS1pFamRGblNaTm1vVkFJQUFBQndHaUZZQWdBQVhtZXpXUFg5bE9uNmZzcjB3VjRLQUFBQUFBQUF2SWhXZUFBQUFBQUFBQUFBQURDRVlBa0FBQUFBQUFBQUFBQ0dFQ3dCQUFBQUFBQUFBQURBRUlJbEFBQUFBQUFBQUFBQUdFS3dCQUFBQUFBQUFBQUFBRU1JbGdBQUFBQUFBQUFBQUdBSXdSSUFBQUFBQUFBQUFBQU1JVmdDY0ZvSThQRlJRNnQ5c0plQjAxeERxMTAyWDUvQlhnWUFBQUFBQUFEUVp3UkxBRTRMU1NGQjJsZFZQZGpMd0dsdVgxVzFrb0tEQm5zWkFBQUFBQUFBUUo4UkxBRTRMWnlUa3FqM2MvY1A5akp3bW5zL2Q3OW1waVFPOWpJQUFBQUFBQUNBUGlOWUFuQmF1RzVjdXRZV0Ztdmo0ZExCWGdwT1V4c1BsMnBkWVltdUg1Y3gyRXNCQUFBQUFBQUErb3hnQ2NCcElkRFhWL2VkUFZuM2ZiYU9jQWtuM2NiRHBicnZzM1c2OSt4SjdMRUVBQUFBQUFDQVU1cko1WEs1Qm5zUkFIQ3lmRk5Vb29mV3JOZTB4RGhkT2pKVnc4SkNlYU1mQTZLaDFhNTlWZFY2UDNlLzFoWVc2NzZ6SjJ0S1F1eGdMd3NBQUFBQUFBRG9rc2xrTWhrYVI3QUU0SFJUMzlxcWYyN2JyZFVIQ2xWUVc2ZUdWdnRnTHduZlFUWmZIeVVGQjJsbVNxS3VHNWV1UUYvZndWNFNBQUFBQUFBQTBDMkNKUUFBQUFBQUFBQUFBQmhpTkZoaWp5VUFBQUFBQUFBQUFBQVlRckFFQUFBQUFBQUFBQUFBUXdpV0FBQUFBQUFBQUFBQVlBakJFZ0FBQUFBQUFBQUFBQXdoV0FJQUFBQUFBQUFBQUlBaEJFc0FBQUFBQUFBQUFBQXdoR0FKQUFBQUFBQUFBQUFBaGhBc0FRQUFBQUFBQUFBQXdCQ0NKUUFBQUFBQUFBQUFBQmhDc0FRQUFBQUFBQUFBQUFCRENKWUFBQUFBQUFBQUFBQmdDTUVTQUFBQUFBQUFBQUFBRENGWUFnQUFBQUFBQUFBQWdDRUVTd0FBQUFBQUFBQUFBRENFWUFrQUFBQUFBQUFBQUFDR0VDd0JBQUFBQUFBQUFBREFFSUlsQUFBQUFBQUFBQUFBR0VLd0JBQUFBQUFBQUFBQUFFTUlsZ0FBQUFBQUFBQUFBR0FJd1JJQUFBQUFBQUFBQUFBTUlWZ0NBQUFBQUFBQUFBQ0FJUVJMQUFBQUFBQUFBQUFBTUlSZ0NRQUFBQUFBQUFBQUFJWVFMQUVBQUFBQUFBQUFBTUFRZ2lVQUFBQUFBQUFBQUFBWVFyQUVBQUFBQUFBQUFBQUFRd2lXQUFBQUFBQUFBQUFBWUFqQkVnQUFBQUFBQUFBQUFBd2hXQUlBQUFBQUFBQUFBSUFoQkVzQUFBQUFBQUFBQUFBd2hHQUpBQUFBQUFBQUFBQUFoaEFzQVFBQUFBQUFBQUFBd0JDQ0pRQUFBQUFBQUFBQUFCaENzQVFBQUFBQUFBQUFBQUJEQ0pZQUFBQUFBQUFBQUFCZ0NNRVNBQUFBQUFBQUFBQUFEQ0ZZQWdBQUFBQUFBQUFBZ0NFRVN3QUFBQUFBQUFBQUFEQ0VZQWtBQUFBQUFBQUFBQUNHRUN3QkFBQUFBQUFBQUFEQUVJSWxBQUFBQUFBQUFBQUFHRUt3QkFBQUFBQUFBQUFBQUVNSWxnQUFBQUFBQUFBQUFBQUFBQUFBQUFBQUFBQUFBQUFBQUFBQUFBQUFBQUFBQUFBQUFBQUFBQUFBQUFBQUFBQUFBQUFBQUFBQUFBQUFBQUI4dC8xLzVhcW4yQWhwVVBnQUFBQUFTVVZPUks1Q1lJST0iLAogICAiVHlwZSIgOiAibWluZCIKfQo="/>
    </extobj>
  </extobjs>
</s:customData>
</file>

<file path=customXml/itemProps22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WPS 演示</Application>
  <PresentationFormat>宽屏</PresentationFormat>
  <Paragraphs>147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仿宋_GB2312</vt:lpstr>
      <vt:lpstr>仿宋</vt:lpstr>
      <vt:lpstr>汉仪旗黑-85S</vt:lpstr>
      <vt:lpstr>黑体</vt:lpstr>
      <vt:lpstr>SEWVWM+MicrosoftYaHei-Bold</vt:lpstr>
      <vt:lpstr>Arial Unicode MS</vt:lpstr>
      <vt:lpstr>Calibri</vt:lpstr>
      <vt:lpstr>Vrinda</vt:lpstr>
      <vt:lpstr>Office 主题</vt:lpstr>
      <vt:lpstr>1_Office 主题​​</vt:lpstr>
      <vt:lpstr>PowerPoint 演示文稿</vt:lpstr>
      <vt:lpstr>职级评定报告</vt:lpstr>
      <vt:lpstr>PowerPoint 演示文稿</vt:lpstr>
      <vt:lpstr>今年工作</vt:lpstr>
      <vt:lpstr>今年工作</vt:lpstr>
      <vt:lpstr>引擎重构</vt:lpstr>
      <vt:lpstr>引擎重构</vt:lpstr>
      <vt:lpstr>引擎重构</vt:lpstr>
      <vt:lpstr> 相关代码 </vt:lpstr>
      <vt:lpstr> 相关代码 </vt:lpstr>
      <vt:lpstr> 相关代码 </vt:lpstr>
      <vt:lpstr> 相关代码 </vt:lpstr>
      <vt:lpstr>未来发展</vt:lpstr>
      <vt:lpstr>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shuitianyise0000@163.com</dc:creator>
  <cp:lastModifiedBy>山河木马</cp:lastModifiedBy>
  <cp:revision>26</cp:revision>
  <dcterms:created xsi:type="dcterms:W3CDTF">2017-09-21T05:59:00Z</dcterms:created>
  <dcterms:modified xsi:type="dcterms:W3CDTF">2020-12-07T01:18:35Z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